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1" r:id="rId3"/>
    <p:sldId id="318" r:id="rId4"/>
    <p:sldId id="320" r:id="rId5"/>
    <p:sldId id="257" r:id="rId6"/>
    <p:sldId id="258" r:id="rId7"/>
    <p:sldId id="261" r:id="rId8"/>
    <p:sldId id="262" r:id="rId9"/>
    <p:sldId id="263" r:id="rId10"/>
    <p:sldId id="264" r:id="rId11"/>
    <p:sldId id="259" r:id="rId12"/>
    <p:sldId id="265" r:id="rId13"/>
    <p:sldId id="260" r:id="rId14"/>
    <p:sldId id="267" r:id="rId15"/>
    <p:sldId id="269" r:id="rId16"/>
    <p:sldId id="268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76" r:id="rId27"/>
    <p:sldId id="283" r:id="rId28"/>
    <p:sldId id="282" r:id="rId29"/>
    <p:sldId id="285" r:id="rId30"/>
    <p:sldId id="286" r:id="rId31"/>
    <p:sldId id="287" r:id="rId32"/>
    <p:sldId id="284" r:id="rId33"/>
    <p:sldId id="289" r:id="rId34"/>
    <p:sldId id="291" r:id="rId35"/>
    <p:sldId id="290" r:id="rId36"/>
    <p:sldId id="288" r:id="rId37"/>
    <p:sldId id="292" r:id="rId38"/>
    <p:sldId id="294" r:id="rId39"/>
    <p:sldId id="293" r:id="rId40"/>
    <p:sldId id="295" r:id="rId41"/>
    <p:sldId id="296" r:id="rId42"/>
    <p:sldId id="297" r:id="rId43"/>
    <p:sldId id="300" r:id="rId44"/>
    <p:sldId id="298" r:id="rId45"/>
    <p:sldId id="299" r:id="rId46"/>
    <p:sldId id="301" r:id="rId47"/>
    <p:sldId id="304" r:id="rId48"/>
    <p:sldId id="305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3" r:id="rId57"/>
    <p:sldId id="314" r:id="rId58"/>
    <p:sldId id="315" r:id="rId59"/>
    <p:sldId id="316" r:id="rId60"/>
    <p:sldId id="26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801A26-A096-42EB-889F-73D58527D51F}">
          <p14:sldIdLst>
            <p14:sldId id="256"/>
            <p14:sldId id="271"/>
            <p14:sldId id="318"/>
            <p14:sldId id="320"/>
          </p14:sldIdLst>
        </p14:section>
        <p14:section name="Intro" id="{CCA60E13-B8C6-446C-A2C8-32CFFE8D5EE6}">
          <p14:sldIdLst>
            <p14:sldId id="257"/>
            <p14:sldId id="258"/>
          </p14:sldIdLst>
        </p14:section>
        <p14:section name="Setup" id="{4A41B7DC-9CE1-40C4-AE83-F4E5169D0419}">
          <p14:sldIdLst>
            <p14:sldId id="261"/>
            <p14:sldId id="262"/>
            <p14:sldId id="263"/>
            <p14:sldId id="264"/>
            <p14:sldId id="259"/>
          </p14:sldIdLst>
        </p14:section>
        <p14:section name="Python intro" id="{DD77F65B-B702-4584-8CCE-B91FDA5366E2}">
          <p14:sldIdLst>
            <p14:sldId id="265"/>
            <p14:sldId id="260"/>
            <p14:sldId id="267"/>
          </p14:sldIdLst>
        </p14:section>
        <p14:section name="Part 1" id="{AEA57992-D9D7-4688-BB33-4D00EA5E4CED}">
          <p14:sldIdLst>
            <p14:sldId id="269"/>
            <p14:sldId id="268"/>
            <p14:sldId id="272"/>
            <p14:sldId id="273"/>
            <p14:sldId id="274"/>
            <p14:sldId id="275"/>
            <p14:sldId id="278"/>
            <p14:sldId id="277"/>
            <p14:sldId id="279"/>
            <p14:sldId id="280"/>
          </p14:sldIdLst>
        </p14:section>
        <p14:section name="Part 2" id="{54C019EB-6A5C-487B-92F0-00ABABCEC0B9}">
          <p14:sldIdLst>
            <p14:sldId id="281"/>
            <p14:sldId id="276"/>
            <p14:sldId id="283"/>
            <p14:sldId id="282"/>
          </p14:sldIdLst>
        </p14:section>
        <p14:section name="Part 3" id="{EAA75AC7-40DF-46E2-867B-99DEFB0EB801}">
          <p14:sldIdLst>
            <p14:sldId id="285"/>
            <p14:sldId id="286"/>
            <p14:sldId id="287"/>
            <p14:sldId id="284"/>
            <p14:sldId id="289"/>
            <p14:sldId id="291"/>
            <p14:sldId id="290"/>
            <p14:sldId id="288"/>
            <p14:sldId id="292"/>
          </p14:sldIdLst>
        </p14:section>
        <p14:section name="Part 4" id="{48CDACB2-C5B5-46E2-97D2-816819C319CB}">
          <p14:sldIdLst>
            <p14:sldId id="294"/>
            <p14:sldId id="293"/>
            <p14:sldId id="295"/>
          </p14:sldIdLst>
        </p14:section>
        <p14:section name="Part 5" id="{FFEC1244-33E7-4516-B56A-3664325D60C1}">
          <p14:sldIdLst>
            <p14:sldId id="296"/>
            <p14:sldId id="297"/>
            <p14:sldId id="300"/>
            <p14:sldId id="298"/>
            <p14:sldId id="299"/>
            <p14:sldId id="301"/>
            <p14:sldId id="304"/>
            <p14:sldId id="305"/>
          </p14:sldIdLst>
        </p14:section>
        <p14:section name="Part 6" id="{3F8352F2-B42D-4ED6-ADA1-2F96DF2119D0}">
          <p14:sldIdLst>
            <p14:sldId id="302"/>
            <p14:sldId id="306"/>
            <p14:sldId id="307"/>
            <p14:sldId id="308"/>
            <p14:sldId id="309"/>
          </p14:sldIdLst>
        </p14:section>
        <p14:section name="Part 7" id="{891406AC-6D4B-49B6-B9B3-643C3AE0186C}">
          <p14:sldIdLst>
            <p14:sldId id="310"/>
            <p14:sldId id="311"/>
            <p14:sldId id="313"/>
            <p14:sldId id="314"/>
            <p14:sldId id="315"/>
          </p14:sldIdLst>
        </p14:section>
        <p14:section name="References and next steps" id="{08702FBD-0517-4BA8-8815-10F376589C83}">
          <p14:sldIdLst>
            <p14:sldId id="316"/>
            <p14:sldId id="26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183"/>
    <a:srgbClr val="9933FF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a Kaorma" userId="76d0918c9142490f" providerId="LiveId" clId="{97795F90-6484-475C-B2EE-51FF9F801911}"/>
    <pc:docChg chg="delSld modSld modSection">
      <pc:chgData name="Rama Kaorma" userId="76d0918c9142490f" providerId="LiveId" clId="{97795F90-6484-475C-B2EE-51FF9F801911}" dt="2023-10-08T23:22:21.973" v="6" actId="20577"/>
      <pc:docMkLst>
        <pc:docMk/>
      </pc:docMkLst>
      <pc:sldChg chg="del">
        <pc:chgData name="Rama Kaorma" userId="76d0918c9142490f" providerId="LiveId" clId="{97795F90-6484-475C-B2EE-51FF9F801911}" dt="2023-10-08T23:21:00.160" v="0" actId="2696"/>
        <pc:sldMkLst>
          <pc:docMk/>
          <pc:sldMk cId="677558822" sldId="270"/>
        </pc:sldMkLst>
      </pc:sldChg>
      <pc:sldChg chg="modSp mod">
        <pc:chgData name="Rama Kaorma" userId="76d0918c9142490f" providerId="LiveId" clId="{97795F90-6484-475C-B2EE-51FF9F801911}" dt="2023-10-08T23:22:21.973" v="6" actId="20577"/>
        <pc:sldMkLst>
          <pc:docMk/>
          <pc:sldMk cId="1711854248" sldId="292"/>
        </pc:sldMkLst>
        <pc:spChg chg="mod">
          <ac:chgData name="Rama Kaorma" userId="76d0918c9142490f" providerId="LiveId" clId="{97795F90-6484-475C-B2EE-51FF9F801911}" dt="2023-10-08T23:22:21.973" v="6" actId="20577"/>
          <ac:spMkLst>
            <pc:docMk/>
            <pc:sldMk cId="1711854248" sldId="292"/>
            <ac:spMk id="3" creationId="{72F8CA83-183B-2586-7664-70E95AE1CD7D}"/>
          </ac:spMkLst>
        </pc:spChg>
      </pc:sldChg>
    </pc:docChg>
  </pc:docChgLst>
  <pc:docChgLst>
    <pc:chgData name="Rama Kaorma" userId="76d0918c9142490f" providerId="LiveId" clId="{00292317-DF0C-4FBD-9A30-2B502CD673D3}"/>
    <pc:docChg chg="undo redo custSel addSld delSld modSld sldOrd modMainMaster addSection delSection modSection">
      <pc:chgData name="Rama Kaorma" userId="76d0918c9142490f" providerId="LiveId" clId="{00292317-DF0C-4FBD-9A30-2B502CD673D3}" dt="2023-07-04T23:48:15.976" v="5083" actId="20577"/>
      <pc:docMkLst>
        <pc:docMk/>
      </pc:docMkLst>
      <pc:sldChg chg="addSp delSp modSp mod setBg delDesignElem">
        <pc:chgData name="Rama Kaorma" userId="76d0918c9142490f" providerId="LiveId" clId="{00292317-DF0C-4FBD-9A30-2B502CD673D3}" dt="2023-06-28T23:52:49.761" v="5072" actId="20577"/>
        <pc:sldMkLst>
          <pc:docMk/>
          <pc:sldMk cId="1854023120" sldId="256"/>
        </pc:sldMkLst>
        <pc:spChg chg="mod">
          <ac:chgData name="Rama Kaorma" userId="76d0918c9142490f" providerId="LiveId" clId="{00292317-DF0C-4FBD-9A30-2B502CD673D3}" dt="2023-06-28T23:52:49.761" v="5072" actId="20577"/>
          <ac:spMkLst>
            <pc:docMk/>
            <pc:sldMk cId="1854023120" sldId="256"/>
            <ac:spMk id="3" creationId="{B5B8EE58-F9BA-50A1-B456-DC36029ECC12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0" creationId="{1DF91F20-B96F-4F77-AC3E-2CDD3BAA10C2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2" creationId="{C3D487F7-9050-4871-B351-34A72ADB296C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4" creationId="{F43C27DD-EF6A-4C48-9669-C2970E71A814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6" creationId="{C84384FE-1C88-4CAA-8FB8-2313A3AE734D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8" creationId="{87B6A113-58CD-406C-BCE4-6E1F1F2BE696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20" creationId="{05A1AA86-B7E6-4C02-AA34-F1A25CD4CCBD}"/>
          </ac:spMkLst>
        </pc:spChg>
      </pc:sldChg>
      <pc:sldChg chg="addSp delSp modSp mod ord">
        <pc:chgData name="Rama Kaorma" userId="76d0918c9142490f" providerId="LiveId" clId="{00292317-DF0C-4FBD-9A30-2B502CD673D3}" dt="2023-06-27T06:08:29.745" v="33"/>
        <pc:sldMkLst>
          <pc:docMk/>
          <pc:sldMk cId="153860093" sldId="257"/>
        </pc:sldMkLst>
        <pc:spChg chg="mod">
          <ac:chgData name="Rama Kaorma" userId="76d0918c9142490f" providerId="LiveId" clId="{00292317-DF0C-4FBD-9A30-2B502CD673D3}" dt="2023-06-27T06:06:49.371" v="5"/>
          <ac:spMkLst>
            <pc:docMk/>
            <pc:sldMk cId="153860093" sldId="257"/>
            <ac:spMk id="2" creationId="{666CFE66-8B03-3EC2-A8D6-B0092CBA1AC6}"/>
          </ac:spMkLst>
        </pc:spChg>
        <pc:spChg chg="add del">
          <ac:chgData name="Rama Kaorma" userId="76d0918c9142490f" providerId="LiveId" clId="{00292317-DF0C-4FBD-9A30-2B502CD673D3}" dt="2023-06-27T06:07:58.206" v="25" actId="478"/>
          <ac:spMkLst>
            <pc:docMk/>
            <pc:sldMk cId="153860093" sldId="257"/>
            <ac:spMk id="9" creationId="{6505F1EA-5CE9-0F07-46BC-C0C5AF091425}"/>
          </ac:spMkLst>
        </pc:spChg>
        <pc:picChg chg="add del">
          <ac:chgData name="Rama Kaorma" userId="76d0918c9142490f" providerId="LiveId" clId="{00292317-DF0C-4FBD-9A30-2B502CD673D3}" dt="2023-06-27T06:07:56.902" v="24" actId="478"/>
          <ac:picMkLst>
            <pc:docMk/>
            <pc:sldMk cId="153860093" sldId="257"/>
            <ac:picMk id="10" creationId="{B926C41A-54EC-3E7A-0085-381F7C6A1D8F}"/>
          </ac:picMkLst>
        </pc:picChg>
      </pc:sldChg>
      <pc:sldChg chg="addSp modSp mod ord">
        <pc:chgData name="Rama Kaorma" userId="76d0918c9142490f" providerId="LiveId" clId="{00292317-DF0C-4FBD-9A30-2B502CD673D3}" dt="2023-06-27T06:23:33.229" v="361" actId="1076"/>
        <pc:sldMkLst>
          <pc:docMk/>
          <pc:sldMk cId="1158133035" sldId="258"/>
        </pc:sldMkLst>
        <pc:spChg chg="mod">
          <ac:chgData name="Rama Kaorma" userId="76d0918c9142490f" providerId="LiveId" clId="{00292317-DF0C-4FBD-9A30-2B502CD673D3}" dt="2023-06-27T06:23:30.918" v="360" actId="207"/>
          <ac:spMkLst>
            <pc:docMk/>
            <pc:sldMk cId="1158133035" sldId="258"/>
            <ac:spMk id="2" creationId="{FABD3542-AA15-186C-28C7-79499F40692A}"/>
          </ac:spMkLst>
        </pc:spChg>
        <pc:spChg chg="mod">
          <ac:chgData name="Rama Kaorma" userId="76d0918c9142490f" providerId="LiveId" clId="{00292317-DF0C-4FBD-9A30-2B502CD673D3}" dt="2023-06-27T06:23:29.023" v="356" actId="1076"/>
          <ac:spMkLst>
            <pc:docMk/>
            <pc:sldMk cId="1158133035" sldId="258"/>
            <ac:spMk id="3" creationId="{EC7CD8B4-68F6-5E9D-ABA6-554E76D79120}"/>
          </ac:spMkLst>
        </pc:spChg>
        <pc:spChg chg="add mod">
          <ac:chgData name="Rama Kaorma" userId="76d0918c9142490f" providerId="LiveId" clId="{00292317-DF0C-4FBD-9A30-2B502CD673D3}" dt="2023-06-27T06:08:22.159" v="31" actId="34135"/>
          <ac:spMkLst>
            <pc:docMk/>
            <pc:sldMk cId="1158133035" sldId="258"/>
            <ac:spMk id="8" creationId="{310A87D2-40B0-632A-F414-C6D39BCF311B}"/>
          </ac:spMkLst>
        </pc:spChg>
        <pc:picChg chg="mod">
          <ac:chgData name="Rama Kaorma" userId="76d0918c9142490f" providerId="LiveId" clId="{00292317-DF0C-4FBD-9A30-2B502CD673D3}" dt="2023-06-27T06:23:33.229" v="361" actId="1076"/>
          <ac:picMkLst>
            <pc:docMk/>
            <pc:sldMk cId="1158133035" sldId="258"/>
            <ac:picMk id="7" creationId="{183A4158-3451-AD10-D8CD-8808A4FBE76F}"/>
          </ac:picMkLst>
        </pc:picChg>
        <pc:picChg chg="add mod">
          <ac:chgData name="Rama Kaorma" userId="76d0918c9142490f" providerId="LiveId" clId="{00292317-DF0C-4FBD-9A30-2B502CD673D3}" dt="2023-06-27T06:08:22.159" v="31" actId="34135"/>
          <ac:picMkLst>
            <pc:docMk/>
            <pc:sldMk cId="1158133035" sldId="258"/>
            <ac:picMk id="9" creationId="{EE0DD574-C3EB-9664-3306-BF1B7C1A2770}"/>
          </ac:picMkLst>
        </pc:picChg>
      </pc:sldChg>
      <pc:sldChg chg="addSp delSp modSp mod">
        <pc:chgData name="Rama Kaorma" userId="76d0918c9142490f" providerId="LiveId" clId="{00292317-DF0C-4FBD-9A30-2B502CD673D3}" dt="2023-06-27T06:22:31.141" v="350" actId="1076"/>
        <pc:sldMkLst>
          <pc:docMk/>
          <pc:sldMk cId="4036794076" sldId="259"/>
        </pc:sldMkLst>
        <pc:spChg chg="mod">
          <ac:chgData name="Rama Kaorma" userId="76d0918c9142490f" providerId="LiveId" clId="{00292317-DF0C-4FBD-9A30-2B502CD673D3}" dt="2023-06-27T06:21:10.383" v="334" actId="207"/>
          <ac:spMkLst>
            <pc:docMk/>
            <pc:sldMk cId="4036794076" sldId="259"/>
            <ac:spMk id="2" creationId="{C5A5C362-8165-5A00-494F-4D5CBA3313A0}"/>
          </ac:spMkLst>
        </pc:spChg>
        <pc:spChg chg="mod">
          <ac:chgData name="Rama Kaorma" userId="76d0918c9142490f" providerId="LiveId" clId="{00292317-DF0C-4FBD-9A30-2B502CD673D3}" dt="2023-06-27T06:20:05.958" v="245" actId="14100"/>
          <ac:spMkLst>
            <pc:docMk/>
            <pc:sldMk cId="4036794076" sldId="259"/>
            <ac:spMk id="3" creationId="{FD69EFAD-3FAB-5155-5023-0D8C793054B7}"/>
          </ac:spMkLst>
        </pc:spChg>
        <pc:spChg chg="mod">
          <ac:chgData name="Rama Kaorma" userId="76d0918c9142490f" providerId="LiveId" clId="{00292317-DF0C-4FBD-9A30-2B502CD673D3}" dt="2023-06-27T06:07:22.918" v="11" actId="34135"/>
          <ac:spMkLst>
            <pc:docMk/>
            <pc:sldMk cId="4036794076" sldId="259"/>
            <ac:spMk id="4" creationId="{B30F10BE-B633-6723-8EE7-4E3A87B418BA}"/>
          </ac:spMkLst>
        </pc:spChg>
        <pc:spChg chg="add del mod">
          <ac:chgData name="Rama Kaorma" userId="76d0918c9142490f" providerId="LiveId" clId="{00292317-DF0C-4FBD-9A30-2B502CD673D3}" dt="2023-06-27T06:08:07.199" v="27"/>
          <ac:spMkLst>
            <pc:docMk/>
            <pc:sldMk cId="4036794076" sldId="259"/>
            <ac:spMk id="7" creationId="{88E41B5F-B3E0-CB66-6C26-A05B39D99D2C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9" creationId="{9F143989-1B61-68BD-A8D6-E2D1E8E94797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10" creationId="{5C659420-1C32-B36A-9848-C0E81A8FD290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11" creationId="{713D3443-5093-8D62-5983-7947AEF4B222}"/>
          </ac:spMkLst>
        </pc:spChg>
        <pc:grpChg chg="add mod">
          <ac:chgData name="Rama Kaorma" userId="76d0918c9142490f" providerId="LiveId" clId="{00292317-DF0C-4FBD-9A30-2B502CD673D3}" dt="2023-06-27T06:07:22.918" v="11" actId="34135"/>
          <ac:grpSpMkLst>
            <pc:docMk/>
            <pc:sldMk cId="4036794076" sldId="259"/>
            <ac:grpSpMk id="6" creationId="{BEF9D1E2-6274-D2AB-4C04-5DCB111DF976}"/>
          </ac:grpSpMkLst>
        </pc:grpChg>
        <pc:picChg chg="mod">
          <ac:chgData name="Rama Kaorma" userId="76d0918c9142490f" providerId="LiveId" clId="{00292317-DF0C-4FBD-9A30-2B502CD673D3}" dt="2023-06-27T06:07:22.918" v="11" actId="34135"/>
          <ac:picMkLst>
            <pc:docMk/>
            <pc:sldMk cId="4036794076" sldId="259"/>
            <ac:picMk id="5" creationId="{C703B485-7CC4-3D3F-546E-976EDF7FAE3F}"/>
          </ac:picMkLst>
        </pc:picChg>
        <pc:picChg chg="add del mod">
          <ac:chgData name="Rama Kaorma" userId="76d0918c9142490f" providerId="LiveId" clId="{00292317-DF0C-4FBD-9A30-2B502CD673D3}" dt="2023-06-27T06:08:07.199" v="27"/>
          <ac:picMkLst>
            <pc:docMk/>
            <pc:sldMk cId="4036794076" sldId="259"/>
            <ac:picMk id="8" creationId="{E6519171-F9B6-27C9-759C-F3DEC4715F16}"/>
          </ac:picMkLst>
        </pc:picChg>
        <pc:picChg chg="add mod">
          <ac:chgData name="Rama Kaorma" userId="76d0918c9142490f" providerId="LiveId" clId="{00292317-DF0C-4FBD-9A30-2B502CD673D3}" dt="2023-06-27T06:22:00.462" v="344" actId="1076"/>
          <ac:picMkLst>
            <pc:docMk/>
            <pc:sldMk cId="4036794076" sldId="259"/>
            <ac:picMk id="13" creationId="{83177632-CE29-954F-D143-01E3F9B9C229}"/>
          </ac:picMkLst>
        </pc:picChg>
        <pc:picChg chg="add mod">
          <ac:chgData name="Rama Kaorma" userId="76d0918c9142490f" providerId="LiveId" clId="{00292317-DF0C-4FBD-9A30-2B502CD673D3}" dt="2023-06-27T06:22:03.933" v="345" actId="1076"/>
          <ac:picMkLst>
            <pc:docMk/>
            <pc:sldMk cId="4036794076" sldId="259"/>
            <ac:picMk id="15" creationId="{B99C021E-A16A-4419-E43D-BAC613068619}"/>
          </ac:picMkLst>
        </pc:picChg>
        <pc:picChg chg="add mod">
          <ac:chgData name="Rama Kaorma" userId="76d0918c9142490f" providerId="LiveId" clId="{00292317-DF0C-4FBD-9A30-2B502CD673D3}" dt="2023-06-27T06:22:31.141" v="350" actId="1076"/>
          <ac:picMkLst>
            <pc:docMk/>
            <pc:sldMk cId="4036794076" sldId="259"/>
            <ac:picMk id="17" creationId="{A4D5DD48-D40F-53D2-67D4-93C171580918}"/>
          </ac:picMkLst>
        </pc:picChg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2790434005" sldId="260"/>
        </pc:sldMkLst>
        <pc:spChg chg="mod">
          <ac:chgData name="Rama Kaorma" userId="76d0918c9142490f" providerId="LiveId" clId="{00292317-DF0C-4FBD-9A30-2B502CD673D3}" dt="2023-06-27T06:32:14.301" v="529" actId="14100"/>
          <ac:spMkLst>
            <pc:docMk/>
            <pc:sldMk cId="2790434005" sldId="260"/>
            <ac:spMk id="2" creationId="{CD570768-1300-F1A5-E654-20776CA67A44}"/>
          </ac:spMkLst>
        </pc:spChg>
        <pc:spChg chg="mod">
          <ac:chgData name="Rama Kaorma" userId="76d0918c9142490f" providerId="LiveId" clId="{00292317-DF0C-4FBD-9A30-2B502CD673D3}" dt="2023-06-27T06:37:22.303" v="836" actId="404"/>
          <ac:spMkLst>
            <pc:docMk/>
            <pc:sldMk cId="2790434005" sldId="260"/>
            <ac:spMk id="3" creationId="{19E6968D-77B9-96AA-9B79-975354655395}"/>
          </ac:spMkLst>
        </pc:spChg>
        <pc:spChg chg="add del mod">
          <ac:chgData name="Rama Kaorma" userId="76d0918c9142490f" providerId="LiveId" clId="{00292317-DF0C-4FBD-9A30-2B502CD673D3}" dt="2023-06-27T06:07:39.062" v="15"/>
          <ac:spMkLst>
            <pc:docMk/>
            <pc:sldMk cId="2790434005" sldId="260"/>
            <ac:spMk id="4" creationId="{D9B92F53-0A5E-4D7B-1E9B-78B888B0D50C}"/>
          </ac:spMkLst>
        </pc:spChg>
        <pc:spChg chg="add del mo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9" creationId="{EA4C9712-B82E-3BC2-DF17-25A75CCBE1B0}"/>
          </ac:spMkLst>
        </pc:spChg>
        <pc:spChg chg="add mod">
          <ac:chgData name="Rama Kaorma" userId="76d0918c9142490f" providerId="LiveId" clId="{00292317-DF0C-4FBD-9A30-2B502CD673D3}" dt="2023-06-27T06:30:47.026" v="505"/>
          <ac:spMkLst>
            <pc:docMk/>
            <pc:sldMk cId="2790434005" sldId="260"/>
            <ac:spMk id="12" creationId="{93F07D56-1CE6-5644-BD60-CCD347FB0D28}"/>
          </ac:spMkLst>
        </pc:spChg>
        <pc:spChg chg="add del mod">
          <ac:chgData name="Rama Kaorma" userId="76d0918c9142490f" providerId="LiveId" clId="{00292317-DF0C-4FBD-9A30-2B502CD673D3}" dt="2023-06-27T06:30:53.591" v="507"/>
          <ac:spMkLst>
            <pc:docMk/>
            <pc:sldMk cId="2790434005" sldId="260"/>
            <ac:spMk id="14" creationId="{FB55E4D0-2709-70C1-66CF-954C67CEB3DA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5" creationId="{09588DA8-065E-4F6F-8EFD-43104AB2E0CF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7" creationId="{C4285719-470E-454C-AF62-8323075F1F5B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9" creationId="{CD9FE4EF-C4D8-49A0-B2FF-81D8DB7D8A24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1" creationId="{4300840D-0A0B-4512-BACA-B439D5B9C57C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3" creationId="{D2B78728-A580-49A7-84F9-6EF6F583ADE0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5" creationId="{38FAA1A1-D861-433F-88FA-1E9D6FD31D11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7" creationId="{8D71EDA1-87BF-4D5D-AB79-F346FD19278A}"/>
          </ac:spMkLst>
        </pc:spChg>
        <pc:picChg chg="add del mod">
          <ac:chgData name="Rama Kaorma" userId="76d0918c9142490f" providerId="LiveId" clId="{00292317-DF0C-4FBD-9A30-2B502CD673D3}" dt="2023-06-27T06:07:45.337" v="17"/>
          <ac:picMkLst>
            <pc:docMk/>
            <pc:sldMk cId="2790434005" sldId="260"/>
            <ac:picMk id="5" creationId="{1EC72799-ED5D-6111-C573-5C1F3B39079F}"/>
          </ac:picMkLst>
        </pc:picChg>
        <pc:picChg chg="add del mod">
          <ac:chgData name="Rama Kaorma" userId="76d0918c9142490f" providerId="LiveId" clId="{00292317-DF0C-4FBD-9A30-2B502CD673D3}" dt="2023-06-27T06:07:51.838" v="21"/>
          <ac:picMkLst>
            <pc:docMk/>
            <pc:sldMk cId="2790434005" sldId="260"/>
            <ac:picMk id="6" creationId="{F3626333-FE0C-56AF-E48A-E5A82EB7F4F6}"/>
          </ac:picMkLst>
        </pc:picChg>
        <pc:picChg chg="add del mod">
          <ac:chgData name="Rama Kaorma" userId="76d0918c9142490f" providerId="LiveId" clId="{00292317-DF0C-4FBD-9A30-2B502CD673D3}" dt="2023-06-27T06:07:51.549" v="20"/>
          <ac:picMkLst>
            <pc:docMk/>
            <pc:sldMk cId="2790434005" sldId="260"/>
            <ac:picMk id="7" creationId="{92D9E711-A7CE-3A2D-9C65-0EB454C00E1F}"/>
          </ac:picMkLst>
        </pc:picChg>
        <pc:picChg chg="add del mod">
          <ac:chgData name="Rama Kaorma" userId="76d0918c9142490f" providerId="LiveId" clId="{00292317-DF0C-4FBD-9A30-2B502CD673D3}" dt="2023-06-27T06:07:56.514" v="23"/>
          <ac:picMkLst>
            <pc:docMk/>
            <pc:sldMk cId="2790434005" sldId="260"/>
            <ac:picMk id="8" creationId="{58FEC96C-EB1E-DADA-7D65-17F6B5141D16}"/>
          </ac:picMkLst>
        </pc:picChg>
        <pc:picChg chg="add del mod">
          <ac:chgData name="Rama Kaorma" userId="76d0918c9142490f" providerId="LiveId" clId="{00292317-DF0C-4FBD-9A30-2B502CD673D3}" dt="2023-06-27T06:30:35.888" v="500" actId="478"/>
          <ac:picMkLst>
            <pc:docMk/>
            <pc:sldMk cId="2790434005" sldId="260"/>
            <ac:picMk id="10" creationId="{1D62C7E1-BE03-EDF6-F6E0-74D0FD99B7BD}"/>
          </ac:picMkLst>
        </pc:picChg>
        <pc:picChg chg="add del mod">
          <ac:chgData name="Rama Kaorma" userId="76d0918c9142490f" providerId="LiveId" clId="{00292317-DF0C-4FBD-9A30-2B502CD673D3}" dt="2023-06-27T06:30:37.294" v="502"/>
          <ac:picMkLst>
            <pc:docMk/>
            <pc:sldMk cId="2790434005" sldId="260"/>
            <ac:picMk id="11" creationId="{3A3F2A3F-71DB-7E72-5EB2-89B795030D59}"/>
          </ac:picMkLst>
        </pc:picChg>
        <pc:picChg chg="add mod">
          <ac:chgData name="Rama Kaorma" userId="76d0918c9142490f" providerId="LiveId" clId="{00292317-DF0C-4FBD-9A30-2B502CD673D3}" dt="2023-06-27T06:30:47.026" v="505"/>
          <ac:picMkLst>
            <pc:docMk/>
            <pc:sldMk cId="2790434005" sldId="260"/>
            <ac:picMk id="13" creationId="{23D9D022-6B55-8E67-28B5-22D9F9EE77FE}"/>
          </ac:picMkLst>
        </pc:picChg>
        <pc:picChg chg="add del mod">
          <ac:chgData name="Rama Kaorma" userId="76d0918c9142490f" providerId="LiveId" clId="{00292317-DF0C-4FBD-9A30-2B502CD673D3}" dt="2023-06-27T06:30:53.591" v="507"/>
          <ac:picMkLst>
            <pc:docMk/>
            <pc:sldMk cId="2790434005" sldId="260"/>
            <ac:picMk id="16" creationId="{3A76BA3F-71F1-2B0E-9485-803B3BF9212D}"/>
          </ac:picMkLst>
        </pc:picChg>
        <pc:picChg chg="add del">
          <ac:chgData name="Rama Kaorma" userId="76d0918c9142490f" providerId="LiveId" clId="{00292317-DF0C-4FBD-9A30-2B502CD673D3}" dt="2023-06-27T06:27:42.585" v="436"/>
          <ac:picMkLst>
            <pc:docMk/>
            <pc:sldMk cId="2790434005" sldId="260"/>
            <ac:picMk id="5122" creationId="{F0AB25EA-71D6-F42E-AD42-632D949508F3}"/>
          </ac:picMkLst>
        </pc:picChg>
        <pc:picChg chg="add del mod">
          <ac:chgData name="Rama Kaorma" userId="76d0918c9142490f" providerId="LiveId" clId="{00292317-DF0C-4FBD-9A30-2B502CD673D3}" dt="2023-06-27T06:30:08.787" v="461" actId="478"/>
          <ac:picMkLst>
            <pc:docMk/>
            <pc:sldMk cId="2790434005" sldId="260"/>
            <ac:picMk id="5124" creationId="{464E40F6-44FE-564B-B1B0-2C2CB7FD1900}"/>
          </ac:picMkLst>
        </pc:picChg>
        <pc:picChg chg="add del">
          <ac:chgData name="Rama Kaorma" userId="76d0918c9142490f" providerId="LiveId" clId="{00292317-DF0C-4FBD-9A30-2B502CD673D3}" dt="2023-06-27T06:28:08.436" v="439"/>
          <ac:picMkLst>
            <pc:docMk/>
            <pc:sldMk cId="2790434005" sldId="260"/>
            <ac:picMk id="5126" creationId="{F1208DC7-832E-9B0B-0575-B937B9AFCD0F}"/>
          </ac:picMkLst>
        </pc:picChg>
      </pc:sldChg>
      <pc:sldChg chg="modSp new del">
        <pc:chgData name="Rama Kaorma" userId="76d0918c9142490f" providerId="LiveId" clId="{00292317-DF0C-4FBD-9A30-2B502CD673D3}" dt="2023-06-27T06:06:49.794" v="6" actId="680"/>
        <pc:sldMkLst>
          <pc:docMk/>
          <pc:sldMk cId="4268423471" sldId="260"/>
        </pc:sldMkLst>
        <pc:spChg chg="mod">
          <ac:chgData name="Rama Kaorma" userId="76d0918c9142490f" providerId="LiveId" clId="{00292317-DF0C-4FBD-9A30-2B502CD673D3}" dt="2023-06-27T06:06:49.371" v="5"/>
          <ac:spMkLst>
            <pc:docMk/>
            <pc:sldMk cId="4268423471" sldId="260"/>
            <ac:spMk id="2" creationId="{80596EB2-DE80-B85B-943E-12499196C59F}"/>
          </ac:spMkLst>
        </pc:spChg>
        <pc:spChg chg="mod">
          <ac:chgData name="Rama Kaorma" userId="76d0918c9142490f" providerId="LiveId" clId="{00292317-DF0C-4FBD-9A30-2B502CD673D3}" dt="2023-06-27T06:06:49.371" v="5"/>
          <ac:spMkLst>
            <pc:docMk/>
            <pc:sldMk cId="4268423471" sldId="260"/>
            <ac:spMk id="3" creationId="{2336938D-0925-C945-FD20-F5148EB099AF}"/>
          </ac:spMkLst>
        </pc:spChg>
      </pc:sldChg>
      <pc:sldChg chg="new del">
        <pc:chgData name="Rama Kaorma" userId="76d0918c9142490f" providerId="LiveId" clId="{00292317-DF0C-4FBD-9A30-2B502CD673D3}" dt="2023-06-27T06:09:45.499" v="45" actId="680"/>
        <pc:sldMkLst>
          <pc:docMk/>
          <pc:sldMk cId="151881539" sldId="261"/>
        </pc:sldMkLst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398130084" sldId="261"/>
        </pc:sldMkLst>
        <pc:spChg chg="mo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2" creationId="{0B2DA109-40C0-E820-40F1-D7179E6DF253}"/>
          </ac:spMkLst>
        </pc:spChg>
        <pc:spChg chg="mo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3" creationId="{CE82A11C-91D2-7DC6-3A45-D6AB7A2C1F59}"/>
          </ac:spMkLst>
        </pc:spChg>
        <pc:spChg chg="add del mod">
          <ac:chgData name="Rama Kaorma" userId="76d0918c9142490f" providerId="LiveId" clId="{00292317-DF0C-4FBD-9A30-2B502CD673D3}" dt="2023-06-27T06:31:04.918" v="510" actId="478"/>
          <ac:spMkLst>
            <pc:docMk/>
            <pc:sldMk cId="398130084" sldId="261"/>
            <ac:spMk id="4" creationId="{A2F10611-22A2-46B4-6FC2-2799EF9267A2}"/>
          </ac:spMkLst>
        </pc:spChg>
        <pc:spChg chg="add mod">
          <ac:chgData name="Rama Kaorma" userId="76d0918c9142490f" providerId="LiveId" clId="{00292317-DF0C-4FBD-9A30-2B502CD673D3}" dt="2023-06-27T06:31:16.397" v="518" actId="1076"/>
          <ac:spMkLst>
            <pc:docMk/>
            <pc:sldMk cId="398130084" sldId="261"/>
            <ac:spMk id="7" creationId="{508AAF78-928D-1DA2-C5CB-95A28956575A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0" creationId="{6F5A5072-7B47-4D32-B52A-4EBBF590B8A5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2" creationId="{9715DAF0-AE1B-46C9-8A6B-DB2AA05AB91D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4" creationId="{6016219D-510E-4184-9090-6D5578A87BD1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6" creationId="{AFF4A713-7B75-4B21-90D7-5AB19547C728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8" creationId="{DC631C0B-6DA6-4E57-8231-CE32B3434A7E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20" creationId="{C29501E6-A978-4A61-9689-9085AF97A53A}"/>
          </ac:spMkLst>
        </pc:spChg>
        <pc:picChg chg="add del mod">
          <ac:chgData name="Rama Kaorma" userId="76d0918c9142490f" providerId="LiveId" clId="{00292317-DF0C-4FBD-9A30-2B502CD673D3}" dt="2023-06-27T06:31:06.801" v="511" actId="478"/>
          <ac:picMkLst>
            <pc:docMk/>
            <pc:sldMk cId="398130084" sldId="261"/>
            <ac:picMk id="5" creationId="{5ADF575C-7D44-A426-6F91-95310DA9FB77}"/>
          </ac:picMkLst>
        </pc:picChg>
        <pc:picChg chg="add del mod">
          <ac:chgData name="Rama Kaorma" userId="76d0918c9142490f" providerId="LiveId" clId="{00292317-DF0C-4FBD-9A30-2B502CD673D3}" dt="2023-06-27T06:25:01.228" v="401" actId="478"/>
          <ac:picMkLst>
            <pc:docMk/>
            <pc:sldMk cId="398130084" sldId="261"/>
            <ac:picMk id="6" creationId="{0863D223-22DC-B7BF-881F-8B46CEE2AA2A}"/>
          </ac:picMkLst>
        </pc:picChg>
      </pc:sldChg>
      <pc:sldChg chg="new del">
        <pc:chgData name="Rama Kaorma" userId="76d0918c9142490f" providerId="LiveId" clId="{00292317-DF0C-4FBD-9A30-2B502CD673D3}" dt="2023-06-27T06:11:04.819" v="67" actId="680"/>
        <pc:sldMkLst>
          <pc:docMk/>
          <pc:sldMk cId="571352259" sldId="262"/>
        </pc:sldMkLst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4194087441" sldId="262"/>
        </pc:sldMkLst>
        <pc:spChg chg="add del">
          <ac:chgData name="Rama Kaorma" userId="76d0918c9142490f" providerId="LiveId" clId="{00292317-DF0C-4FBD-9A30-2B502CD673D3}" dt="2023-06-27T06:12:08.079" v="76" actId="22"/>
          <ac:spMkLst>
            <pc:docMk/>
            <pc:sldMk cId="4194087441" sldId="262"/>
            <ac:spMk id="3" creationId="{C1AC8928-80DB-6626-E0C5-F61A60317FDF}"/>
          </ac:spMkLst>
        </pc:spChg>
        <pc:spChg chg="add del">
          <ac:chgData name="Rama Kaorma" userId="76d0918c9142490f" providerId="LiveId" clId="{00292317-DF0C-4FBD-9A30-2B502CD673D3}" dt="2023-06-27T06:12:11.010" v="78" actId="22"/>
          <ac:spMkLst>
            <pc:docMk/>
            <pc:sldMk cId="4194087441" sldId="262"/>
            <ac:spMk id="5" creationId="{707679D4-A9B7-F2F1-2BAF-5C45D62E22D1}"/>
          </ac:spMkLst>
        </pc:spChg>
        <pc:spChg chg="add del mod">
          <ac:chgData name="Rama Kaorma" userId="76d0918c9142490f" providerId="LiveId" clId="{00292317-DF0C-4FBD-9A30-2B502CD673D3}" dt="2023-06-27T06:12:20.244" v="86" actId="22"/>
          <ac:spMkLst>
            <pc:docMk/>
            <pc:sldMk cId="4194087441" sldId="262"/>
            <ac:spMk id="7" creationId="{C8146369-809C-8867-5101-6F175EF9550A}"/>
          </ac:spMkLst>
        </pc:spChg>
        <pc:spChg chg="add del">
          <ac:chgData name="Rama Kaorma" userId="76d0918c9142490f" providerId="LiveId" clId="{00292317-DF0C-4FBD-9A30-2B502CD673D3}" dt="2023-06-27T06:12:40.092" v="88" actId="22"/>
          <ac:spMkLst>
            <pc:docMk/>
            <pc:sldMk cId="4194087441" sldId="262"/>
            <ac:spMk id="9" creationId="{86B5C74E-A42C-FA45-A3F0-945A4B176535}"/>
          </ac:spMkLst>
        </pc:spChg>
        <pc:spChg chg="add del">
          <ac:chgData name="Rama Kaorma" userId="76d0918c9142490f" providerId="LiveId" clId="{00292317-DF0C-4FBD-9A30-2B502CD673D3}" dt="2023-06-27T06:15:32.578" v="114" actId="22"/>
          <ac:spMkLst>
            <pc:docMk/>
            <pc:sldMk cId="4194087441" sldId="262"/>
            <ac:spMk id="15" creationId="{95BAEA43-9122-568E-B6F4-7478A29F4623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6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7" creationId="{93346D56-69BF-9A16-7D20-BA280894F84B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8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20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22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9:21.695" v="208" actId="34135"/>
          <ac:picMkLst>
            <pc:docMk/>
            <pc:sldMk cId="4194087441" sldId="262"/>
            <ac:picMk id="11" creationId="{B92BEBA8-DF7E-FF34-BE37-2BF396F39381}"/>
          </ac:picMkLst>
        </pc:picChg>
        <pc:picChg chg="add del mod">
          <ac:chgData name="Rama Kaorma" userId="76d0918c9142490f" providerId="LiveId" clId="{00292317-DF0C-4FBD-9A30-2B502CD673D3}" dt="2023-06-27T06:15:29.171" v="112"/>
          <ac:picMkLst>
            <pc:docMk/>
            <pc:sldMk cId="4194087441" sldId="262"/>
            <ac:picMk id="13" creationId="{F0BAA368-1FAA-EEA7-1117-C67746546728}"/>
          </ac:picMkLst>
        </pc:picChg>
        <pc:cxnChg chg="add mod">
          <ac:chgData name="Rama Kaorma" userId="76d0918c9142490f" providerId="LiveId" clId="{00292317-DF0C-4FBD-9A30-2B502CD673D3}" dt="2023-06-27T06:19:21.695" v="208" actId="34135"/>
          <ac:cxnSpMkLst>
            <pc:docMk/>
            <pc:sldMk cId="4194087441" sldId="262"/>
            <ac:cxnSpMk id="21" creationId="{90D8AD56-1BD8-0F07-9E89-B8666193B9A1}"/>
          </ac:cxnSpMkLst>
        </pc:cxnChg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3675995300" sldId="263"/>
        </pc:sldMkLst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8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0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2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4" creationId="{A8D57A06-A426-446D-B02C-A2DC6B62E45E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6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7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9" creationId="{A8D57A06-A426-446D-B02C-A2DC6B62E45E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1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2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3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4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9:09.623" v="207" actId="34135"/>
          <ac:picMkLst>
            <pc:docMk/>
            <pc:sldMk cId="3675995300" sldId="263"/>
            <ac:picMk id="3" creationId="{D04C2F08-7E71-09D2-66B0-73B16968393B}"/>
          </ac:picMkLst>
        </pc:picChg>
        <pc:cxnChg chg="add mod">
          <ac:chgData name="Rama Kaorma" userId="76d0918c9142490f" providerId="LiveId" clId="{00292317-DF0C-4FBD-9A30-2B502CD673D3}" dt="2023-06-27T06:19:09.623" v="207" actId="34135"/>
          <ac:cxnSpMkLst>
            <pc:docMk/>
            <pc:sldMk cId="3675995300" sldId="263"/>
            <ac:cxnSpMk id="5" creationId="{C77D2F95-AE1A-070B-2274-9EA9A4E4CFD9}"/>
          </ac:cxnSpMkLst>
        </pc:cxnChg>
      </pc:sldChg>
      <pc:sldChg chg="addSp delSp modSp new mod setBg delDesignElem chgLayout">
        <pc:chgData name="Rama Kaorma" userId="76d0918c9142490f" providerId="LiveId" clId="{00292317-DF0C-4FBD-9A30-2B502CD673D3}" dt="2023-06-27T06:41:16.814" v="932"/>
        <pc:sldMkLst>
          <pc:docMk/>
          <pc:sldMk cId="1530710332" sldId="264"/>
        </pc:sldMkLst>
        <pc:spChg chg="add del">
          <ac:chgData name="Rama Kaorma" userId="76d0918c9142490f" providerId="LiveId" clId="{00292317-DF0C-4FBD-9A30-2B502CD673D3}" dt="2023-06-27T06:17:14.133" v="129" actId="22"/>
          <ac:spMkLst>
            <pc:docMk/>
            <pc:sldMk cId="1530710332" sldId="264"/>
            <ac:spMk id="5" creationId="{299EA9FB-1C62-49E3-64D9-618184268355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6" creationId="{A8A5B051-1CDF-761A-56B1-F33EF96D0CCF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7" creationId="{BDB8AC5F-5716-7C49-DF0C-910C7F0F72AD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8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9" creationId="{B16E03BF-73AE-1A1C-B915-9450230EFDA3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0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11" creationId="{AA1145AD-F35D-1511-D4C5-322559BE3D3F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2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13" creationId="{CF26E2BD-BA2B-4C3A-2F7B-238AED380F05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4" creationId="{A8D57A06-A426-446D-B02C-A2DC6B62E45E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6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7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9" creationId="{A8D57A06-A426-446D-B02C-A2DC6B62E45E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1" creationId="{AB8C311F-7253-4AED-9701-7FC0708C41C7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2" creationId="{E2384209-CB15-4CDF-9D31-C44FD9A3F20D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3" creationId="{2633B3B5-CC90-43F0-8714-D31D1F3F0209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4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8:56.064" v="206" actId="34135"/>
          <ac:picMkLst>
            <pc:docMk/>
            <pc:sldMk cId="1530710332" sldId="264"/>
            <ac:picMk id="3" creationId="{357E5DB7-7EA9-EE62-5EEC-A4FA18B1C6A2}"/>
          </ac:picMkLst>
        </pc:picChg>
      </pc:sldChg>
      <pc:sldChg chg="addSp delSp modSp new mod setBg modClrScheme chgLayout">
        <pc:chgData name="Rama Kaorma" userId="76d0918c9142490f" providerId="LiveId" clId="{00292317-DF0C-4FBD-9A30-2B502CD673D3}" dt="2023-06-27T06:41:16.814" v="932"/>
        <pc:sldMkLst>
          <pc:docMk/>
          <pc:sldMk cId="3542724524" sldId="265"/>
        </pc:sldMkLst>
        <pc:spChg chg="del mod ord">
          <ac:chgData name="Rama Kaorma" userId="76d0918c9142490f" providerId="LiveId" clId="{00292317-DF0C-4FBD-9A30-2B502CD673D3}" dt="2023-06-27T06:24:07.772" v="365" actId="700"/>
          <ac:spMkLst>
            <pc:docMk/>
            <pc:sldMk cId="3542724524" sldId="265"/>
            <ac:spMk id="2" creationId="{1DC6A4EF-CF39-F97C-E207-D91ACF773D85}"/>
          </ac:spMkLst>
        </pc:spChg>
        <pc:spChg chg="del mod ord">
          <ac:chgData name="Rama Kaorma" userId="76d0918c9142490f" providerId="LiveId" clId="{00292317-DF0C-4FBD-9A30-2B502CD673D3}" dt="2023-06-27T06:24:07.772" v="365" actId="700"/>
          <ac:spMkLst>
            <pc:docMk/>
            <pc:sldMk cId="3542724524" sldId="265"/>
            <ac:spMk id="3" creationId="{476D5B62-D0F7-96D5-9BE3-0FA4BA65C9FA}"/>
          </ac:spMkLst>
        </pc:spChg>
        <pc:spChg chg="add mod or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4" creationId="{9C4FD63C-1BA8-AC2E-A7EB-13913640B7DC}"/>
          </ac:spMkLst>
        </pc:spChg>
        <pc:spChg chg="add mod or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5" creationId="{BB577E55-6FE5-13AA-A194-18D25361D4D7}"/>
          </ac:spMkLst>
        </pc:spChg>
        <pc:spChg chg="add del mod">
          <ac:chgData name="Rama Kaorma" userId="76d0918c9142490f" providerId="LiveId" clId="{00292317-DF0C-4FBD-9A30-2B502CD673D3}" dt="2023-06-27T06:25:41.101" v="412" actId="478"/>
          <ac:spMkLst>
            <pc:docMk/>
            <pc:sldMk cId="3542724524" sldId="265"/>
            <ac:spMk id="6" creationId="{1F4BD67C-2165-EF67-14D4-985841B7D23D}"/>
          </ac:spMkLst>
        </pc:spChg>
        <pc:spChg chg="add del mod">
          <ac:chgData name="Rama Kaorma" userId="76d0918c9142490f" providerId="LiveId" clId="{00292317-DF0C-4FBD-9A30-2B502CD673D3}" dt="2023-06-27T06:31:02.142" v="509"/>
          <ac:spMkLst>
            <pc:docMk/>
            <pc:sldMk cId="3542724524" sldId="265"/>
            <ac:spMk id="7" creationId="{4FA6A828-57EF-A2F0-3C76-7BF5F337C799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0" creationId="{6F5A5072-7B47-4D32-B52A-4EBBF590B8A5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2" creationId="{9715DAF0-AE1B-46C9-8A6B-DB2AA05AB91D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4" creationId="{6016219D-510E-4184-9090-6D5578A87BD1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6" creationId="{AFF4A713-7B75-4B21-90D7-5AB19547C728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8" creationId="{DC631C0B-6DA6-4E57-8231-CE32B3434A7E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20" creationId="{C29501E6-A978-4A61-9689-9085AF97A53A}"/>
          </ac:spMkLst>
        </pc:spChg>
        <pc:picChg chg="add del mod">
          <ac:chgData name="Rama Kaorma" userId="76d0918c9142490f" providerId="LiveId" clId="{00292317-DF0C-4FBD-9A30-2B502CD673D3}" dt="2023-06-27T06:31:02.142" v="509"/>
          <ac:picMkLst>
            <pc:docMk/>
            <pc:sldMk cId="3542724524" sldId="265"/>
            <ac:picMk id="8" creationId="{ECCCB4DE-015B-9519-3282-534C5A75AF0D}"/>
          </ac:picMkLst>
        </pc:picChg>
        <pc:picChg chg="add del mod">
          <ac:chgData name="Rama Kaorma" userId="76d0918c9142490f" providerId="LiveId" clId="{00292317-DF0C-4FBD-9A30-2B502CD673D3}" dt="2023-06-27T06:25:49.647" v="416"/>
          <ac:picMkLst>
            <pc:docMk/>
            <pc:sldMk cId="3542724524" sldId="265"/>
            <ac:picMk id="3074" creationId="{AD61111E-8C49-7547-4D8C-2B09DEDE12CF}"/>
          </ac:picMkLst>
        </pc:picChg>
        <pc:picChg chg="add del">
          <ac:chgData name="Rama Kaorma" userId="76d0918c9142490f" providerId="LiveId" clId="{00292317-DF0C-4FBD-9A30-2B502CD673D3}" dt="2023-06-27T06:25:59.833" v="418"/>
          <ac:picMkLst>
            <pc:docMk/>
            <pc:sldMk cId="3542724524" sldId="265"/>
            <ac:picMk id="3076" creationId="{A6F72C37-E7A7-FB90-7A50-F230372375DC}"/>
          </ac:picMkLst>
        </pc:picChg>
        <pc:picChg chg="add del">
          <ac:chgData name="Rama Kaorma" userId="76d0918c9142490f" providerId="LiveId" clId="{00292317-DF0C-4FBD-9A30-2B502CD673D3}" dt="2023-06-27T06:26:01.225" v="420"/>
          <ac:picMkLst>
            <pc:docMk/>
            <pc:sldMk cId="3542724524" sldId="265"/>
            <ac:picMk id="3078" creationId="{807C847C-7D5A-13F4-623D-8BF2B53DF93D}"/>
          </ac:picMkLst>
        </pc:picChg>
        <pc:picChg chg="add mod">
          <ac:chgData name="Rama Kaorma" userId="76d0918c9142490f" providerId="LiveId" clId="{00292317-DF0C-4FBD-9A30-2B502CD673D3}" dt="2023-06-27T06:26:27.589" v="430" actId="1076"/>
          <ac:picMkLst>
            <pc:docMk/>
            <pc:sldMk cId="3542724524" sldId="265"/>
            <ac:picMk id="3080" creationId="{68A37365-C994-FDAE-0D19-F6D540D32BA4}"/>
          </ac:picMkLst>
        </pc:picChg>
      </pc:sldChg>
      <pc:sldChg chg="addSp delSp modSp new mod ord">
        <pc:chgData name="Rama Kaorma" userId="76d0918c9142490f" providerId="LiveId" clId="{00292317-DF0C-4FBD-9A30-2B502CD673D3}" dt="2023-06-27T06:35:49.840" v="799"/>
        <pc:sldMkLst>
          <pc:docMk/>
          <pc:sldMk cId="2700701077" sldId="266"/>
        </pc:sldMkLst>
        <pc:spChg chg="mod">
          <ac:chgData name="Rama Kaorma" userId="76d0918c9142490f" providerId="LiveId" clId="{00292317-DF0C-4FBD-9A30-2B502CD673D3}" dt="2023-06-27T06:35:08.741" v="795" actId="207"/>
          <ac:spMkLst>
            <pc:docMk/>
            <pc:sldMk cId="2700701077" sldId="266"/>
            <ac:spMk id="2" creationId="{890F984A-0BBA-DB83-42B9-7B461225C2B1}"/>
          </ac:spMkLst>
        </pc:spChg>
        <pc:spChg chg="del mod">
          <ac:chgData name="Rama Kaorma" userId="76d0918c9142490f" providerId="LiveId" clId="{00292317-DF0C-4FBD-9A30-2B502CD673D3}" dt="2023-06-27T06:35:22.995" v="797" actId="26606"/>
          <ac:spMkLst>
            <pc:docMk/>
            <pc:sldMk cId="2700701077" sldId="266"/>
            <ac:spMk id="3" creationId="{5AADAAB3-DEC5-1AAD-F543-B3F43CD6672E}"/>
          </ac:spMkLst>
        </pc:spChg>
        <pc:spChg chg="add mod">
          <ac:chgData name="Rama Kaorma" userId="76d0918c9142490f" providerId="LiveId" clId="{00292317-DF0C-4FBD-9A30-2B502CD673D3}" dt="2023-06-27T06:35:13.719" v="796"/>
          <ac:spMkLst>
            <pc:docMk/>
            <pc:sldMk cId="2700701077" sldId="266"/>
            <ac:spMk id="5" creationId="{18F18820-B361-DF44-CEED-1109C8966AA7}"/>
          </ac:spMkLst>
        </pc:spChg>
        <pc:graphicFrameChg chg="add mod">
          <ac:chgData name="Rama Kaorma" userId="76d0918c9142490f" providerId="LiveId" clId="{00292317-DF0C-4FBD-9A30-2B502CD673D3}" dt="2023-06-27T06:35:49.840" v="799"/>
          <ac:graphicFrameMkLst>
            <pc:docMk/>
            <pc:sldMk cId="2700701077" sldId="266"/>
            <ac:graphicFrameMk id="8" creationId="{73C0AFFA-E1B2-A2AB-8C88-DB4DFD625B9C}"/>
          </ac:graphicFrameMkLst>
        </pc:graphicFrameChg>
        <pc:picChg chg="add del mod">
          <ac:chgData name="Rama Kaorma" userId="76d0918c9142490f" providerId="LiveId" clId="{00292317-DF0C-4FBD-9A30-2B502CD673D3}" dt="2023-06-27T06:30:39.070" v="504"/>
          <ac:picMkLst>
            <pc:docMk/>
            <pc:sldMk cId="2700701077" sldId="266"/>
            <ac:picMk id="4" creationId="{0B81F9B9-17EB-46F5-94F7-BD54E6B38722}"/>
          </ac:picMkLst>
        </pc:picChg>
        <pc:picChg chg="add mod">
          <ac:chgData name="Rama Kaorma" userId="76d0918c9142490f" providerId="LiveId" clId="{00292317-DF0C-4FBD-9A30-2B502CD673D3}" dt="2023-06-27T06:35:13.719" v="796"/>
          <ac:picMkLst>
            <pc:docMk/>
            <pc:sldMk cId="2700701077" sldId="266"/>
            <ac:picMk id="6" creationId="{3D1F0413-D80F-B077-6641-848311DA946B}"/>
          </ac:picMkLst>
        </pc:picChg>
      </pc:sldChg>
      <pc:sldChg chg="modSp add mod setBg">
        <pc:chgData name="Rama Kaorma" userId="76d0918c9142490f" providerId="LiveId" clId="{00292317-DF0C-4FBD-9A30-2B502CD673D3}" dt="2023-06-27T06:41:16.814" v="932"/>
        <pc:sldMkLst>
          <pc:docMk/>
          <pc:sldMk cId="3814598332" sldId="267"/>
        </pc:sldMkLst>
        <pc:spChg chg="mod">
          <ac:chgData name="Rama Kaorma" userId="76d0918c9142490f" providerId="LiveId" clId="{00292317-DF0C-4FBD-9A30-2B502CD673D3}" dt="2023-06-27T06:36:46.537" v="822" actId="20577"/>
          <ac:spMkLst>
            <pc:docMk/>
            <pc:sldMk cId="3814598332" sldId="267"/>
            <ac:spMk id="2" creationId="{CD570768-1300-F1A5-E654-20776CA67A44}"/>
          </ac:spMkLst>
        </pc:spChg>
        <pc:spChg chg="mod">
          <ac:chgData name="Rama Kaorma" userId="76d0918c9142490f" providerId="LiveId" clId="{00292317-DF0C-4FBD-9A30-2B502CD673D3}" dt="2023-06-27T06:39:23.717" v="914" actId="207"/>
          <ac:spMkLst>
            <pc:docMk/>
            <pc:sldMk cId="3814598332" sldId="267"/>
            <ac:spMk id="3" creationId="{19E6968D-77B9-96AA-9B79-975354655395}"/>
          </ac:spMkLst>
        </pc:spChg>
      </pc:sldChg>
      <pc:sldChg chg="addSp modSp new mod setBg">
        <pc:chgData name="Rama Kaorma" userId="76d0918c9142490f" providerId="LiveId" clId="{00292317-DF0C-4FBD-9A30-2B502CD673D3}" dt="2023-07-04T23:48:15.976" v="5083" actId="20577"/>
        <pc:sldMkLst>
          <pc:docMk/>
          <pc:sldMk cId="3474511236" sldId="268"/>
        </pc:sldMkLst>
        <pc:spChg chg="mo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2" creationId="{84F80296-E0CA-B4E9-A094-4CD4E25A1DB8}"/>
          </ac:spMkLst>
        </pc:spChg>
        <pc:spChg chg="mod">
          <ac:chgData name="Rama Kaorma" userId="76d0918c9142490f" providerId="LiveId" clId="{00292317-DF0C-4FBD-9A30-2B502CD673D3}" dt="2023-07-04T23:48:15.976" v="5083" actId="20577"/>
          <ac:spMkLst>
            <pc:docMk/>
            <pc:sldMk cId="3474511236" sldId="268"/>
            <ac:spMk id="3" creationId="{0CB8D0A9-7D67-1FD3-3522-0EFF9572238C}"/>
          </ac:spMkLst>
        </pc:spChg>
        <pc:spChg chg="add mod">
          <ac:chgData name="Rama Kaorma" userId="76d0918c9142490f" providerId="LiveId" clId="{00292317-DF0C-4FBD-9A30-2B502CD673D3}" dt="2023-06-27T06:47:26.085" v="1035"/>
          <ac:spMkLst>
            <pc:docMk/>
            <pc:sldMk cId="3474511236" sldId="268"/>
            <ac:spMk id="5" creationId="{2E6C1152-151C-850B-3469-DB3BDD5DEC0F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9" creationId="{C4285719-470E-454C-AF62-8323075F1F5B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1" creationId="{CD9FE4EF-C4D8-49A0-B2FF-81D8DB7D8A24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3" creationId="{4300840D-0A0B-4512-BACA-B439D5B9C57C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5" creationId="{D2B78728-A580-49A7-84F9-6EF6F583ADE0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7" creationId="{38FAA1A1-D861-433F-88FA-1E9D6FD31D11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9" creationId="{8D71EDA1-87BF-4D5D-AB79-F346FD19278A}"/>
          </ac:spMkLst>
        </pc:spChg>
        <pc:picChg chg="add mod modCrop">
          <ac:chgData name="Rama Kaorma" userId="76d0918c9142490f" providerId="LiveId" clId="{00292317-DF0C-4FBD-9A30-2B502CD673D3}" dt="2023-06-27T06:47:43.986" v="1039" actId="1076"/>
          <ac:picMkLst>
            <pc:docMk/>
            <pc:sldMk cId="3474511236" sldId="268"/>
            <ac:picMk id="4" creationId="{31E5BA61-F553-04FB-A703-A6353EF2B503}"/>
          </ac:picMkLst>
        </pc:picChg>
        <pc:picChg chg="add mod">
          <ac:chgData name="Rama Kaorma" userId="76d0918c9142490f" providerId="LiveId" clId="{00292317-DF0C-4FBD-9A30-2B502CD673D3}" dt="2023-06-27T06:47:26.085" v="1035"/>
          <ac:picMkLst>
            <pc:docMk/>
            <pc:sldMk cId="3474511236" sldId="268"/>
            <ac:picMk id="6" creationId="{8E507562-7AF0-B3D0-D218-67B9476B3722}"/>
          </ac:picMkLst>
        </pc:picChg>
        <pc:cxnChg chg="add mod">
          <ac:chgData name="Rama Kaorma" userId="76d0918c9142490f" providerId="LiveId" clId="{00292317-DF0C-4FBD-9A30-2B502CD673D3}" dt="2023-06-27T06:47:56.101" v="1042" actId="1582"/>
          <ac:cxnSpMkLst>
            <pc:docMk/>
            <pc:sldMk cId="3474511236" sldId="268"/>
            <ac:cxnSpMk id="8" creationId="{E1B57D29-C2F0-8B5D-4B9E-11ADABC2BCB6}"/>
          </ac:cxnSpMkLst>
        </pc:cxnChg>
      </pc:sldChg>
      <pc:sldChg chg="addSp delSp modSp new mod setBg modClrScheme setClrOvrMap chgLayout">
        <pc:chgData name="Rama Kaorma" userId="76d0918c9142490f" providerId="LiveId" clId="{00292317-DF0C-4FBD-9A30-2B502CD673D3}" dt="2023-06-27T07:57:39.991" v="1799" actId="20577"/>
        <pc:sldMkLst>
          <pc:docMk/>
          <pc:sldMk cId="2861675768" sldId="269"/>
        </pc:sldMkLst>
        <pc:spChg chg="del mod ord">
          <ac:chgData name="Rama Kaorma" userId="76d0918c9142490f" providerId="LiveId" clId="{00292317-DF0C-4FBD-9A30-2B502CD673D3}" dt="2023-06-27T06:40:03.314" v="917" actId="700"/>
          <ac:spMkLst>
            <pc:docMk/>
            <pc:sldMk cId="2861675768" sldId="269"/>
            <ac:spMk id="2" creationId="{7E007C2C-22E9-1AA7-1ABA-4EC0545B4364}"/>
          </ac:spMkLst>
        </pc:spChg>
        <pc:spChg chg="del mod ord">
          <ac:chgData name="Rama Kaorma" userId="76d0918c9142490f" providerId="LiveId" clId="{00292317-DF0C-4FBD-9A30-2B502CD673D3}" dt="2023-06-27T06:40:03.314" v="917" actId="700"/>
          <ac:spMkLst>
            <pc:docMk/>
            <pc:sldMk cId="2861675768" sldId="269"/>
            <ac:spMk id="3" creationId="{04177B17-DF12-5567-A555-8FF260021C35}"/>
          </ac:spMkLst>
        </pc:spChg>
        <pc:spChg chg="add mod ord">
          <ac:chgData name="Rama Kaorma" userId="76d0918c9142490f" providerId="LiveId" clId="{00292317-DF0C-4FBD-9A30-2B502CD673D3}" dt="2023-06-27T07:57:39.991" v="1799" actId="20577"/>
          <ac:spMkLst>
            <pc:docMk/>
            <pc:sldMk cId="2861675768" sldId="269"/>
            <ac:spMk id="4" creationId="{03426BBC-C867-D175-A8F1-5B0F54AD3B21}"/>
          </ac:spMkLst>
        </pc:spChg>
        <pc:spChg chg="add del mod ord">
          <ac:chgData name="Rama Kaorma" userId="76d0918c9142490f" providerId="LiveId" clId="{00292317-DF0C-4FBD-9A30-2B502CD673D3}" dt="2023-06-27T06:40:06.890" v="918" actId="478"/>
          <ac:spMkLst>
            <pc:docMk/>
            <pc:sldMk cId="2861675768" sldId="269"/>
            <ac:spMk id="5" creationId="{D850BD65-3205-B247-909B-1D10BC445668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7" creationId="{FCEF6E15-D6E1-539F-C0D2-2F95A4A05551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8" creationId="{CD48E189-64D3-C42E-4E55-D7CDBC7D8DB2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9" creationId="{9C9A2DB6-91BA-BC3A-C792-02FA57484CF4}"/>
          </ac:spMkLst>
        </pc:spChg>
        <pc:spChg chg="add">
          <ac:chgData name="Rama Kaorma" userId="76d0918c9142490f" providerId="LiveId" clId="{00292317-DF0C-4FBD-9A30-2B502CD673D3}" dt="2023-06-27T06:40:16.893" v="928" actId="26606"/>
          <ac:spMkLst>
            <pc:docMk/>
            <pc:sldMk cId="2861675768" sldId="269"/>
            <ac:spMk id="10" creationId="{71B2258F-86CA-4D4D-8270-BC05FCDEBFB3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11" creationId="{17EAC5E4-BB42-49BD-0C7F-FCF944E767D7}"/>
          </ac:spMkLst>
        </pc:spChg>
        <pc:picChg chg="add del">
          <ac:chgData name="Rama Kaorma" userId="76d0918c9142490f" providerId="LiveId" clId="{00292317-DF0C-4FBD-9A30-2B502CD673D3}" dt="2023-06-27T06:41:45.985" v="937" actId="478"/>
          <ac:picMkLst>
            <pc:docMk/>
            <pc:sldMk cId="2861675768" sldId="269"/>
            <ac:picMk id="6" creationId="{AE298741-601F-5234-FB88-CA887929A603}"/>
          </ac:picMkLst>
        </pc:picChg>
      </pc:sldChg>
      <pc:sldChg chg="addSp delSp modSp new mod setBg">
        <pc:chgData name="Rama Kaorma" userId="76d0918c9142490f" providerId="LiveId" clId="{00292317-DF0C-4FBD-9A30-2B502CD673D3}" dt="2023-06-27T06:41:38.063" v="936" actId="478"/>
        <pc:sldMkLst>
          <pc:docMk/>
          <pc:sldMk cId="677558822" sldId="270"/>
        </pc:sldMkLst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7" creationId="{AB8C311F-7253-4AED-9701-7FC0708C41C7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9" creationId="{E2384209-CB15-4CDF-9D31-C44FD9A3F20D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11" creationId="{2633B3B5-CC90-43F0-8714-D31D1F3F0209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13" creationId="{A8D57A06-A426-446D-B02C-A2DC6B62E45E}"/>
          </ac:spMkLst>
        </pc:spChg>
        <pc:picChg chg="add del mod">
          <ac:chgData name="Rama Kaorma" userId="76d0918c9142490f" providerId="LiveId" clId="{00292317-DF0C-4FBD-9A30-2B502CD673D3}" dt="2023-06-27T06:41:38.063" v="936" actId="478"/>
          <ac:picMkLst>
            <pc:docMk/>
            <pc:sldMk cId="677558822" sldId="270"/>
            <ac:picMk id="2" creationId="{26CC66AB-4712-033D-AE99-1E034AC22219}"/>
          </ac:picMkLst>
        </pc:picChg>
      </pc:sldChg>
      <pc:sldChg chg="addSp delSp modSp new mod">
        <pc:chgData name="Rama Kaorma" userId="76d0918c9142490f" providerId="LiveId" clId="{00292317-DF0C-4FBD-9A30-2B502CD673D3}" dt="2023-06-27T06:43:45.890" v="979" actId="255"/>
        <pc:sldMkLst>
          <pc:docMk/>
          <pc:sldMk cId="2801192479" sldId="271"/>
        </pc:sldMkLst>
        <pc:spChg chg="del mod ord">
          <ac:chgData name="Rama Kaorma" userId="76d0918c9142490f" providerId="LiveId" clId="{00292317-DF0C-4FBD-9A30-2B502CD673D3}" dt="2023-06-27T06:43:32.343" v="969" actId="478"/>
          <ac:spMkLst>
            <pc:docMk/>
            <pc:sldMk cId="2801192479" sldId="271"/>
            <ac:spMk id="2" creationId="{C1348347-0D4C-16F0-285C-CD9613D3C0A9}"/>
          </ac:spMkLst>
        </pc:spChg>
        <pc:spChg chg="del mod">
          <ac:chgData name="Rama Kaorma" userId="76d0918c9142490f" providerId="LiveId" clId="{00292317-DF0C-4FBD-9A30-2B502CD673D3}" dt="2023-06-27T06:42:49.709" v="956" actId="478"/>
          <ac:spMkLst>
            <pc:docMk/>
            <pc:sldMk cId="2801192479" sldId="271"/>
            <ac:spMk id="3" creationId="{B9F1606A-1F5E-C11B-E127-F6AB74C8C13B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4" creationId="{9E805F02-0745-7F79-3074-FA207274D22D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5" creationId="{F59EE311-1F34-8ED1-0138-D9050FFF4058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6" creationId="{4798AD7D-CAFA-6545-7A23-66D2D5DE7CB6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7" creationId="{1B8A72CA-AB60-666F-EDAA-B52B295ACC6E}"/>
          </ac:spMkLst>
        </pc:spChg>
        <pc:spChg chg="add mod">
          <ac:chgData name="Rama Kaorma" userId="76d0918c9142490f" providerId="LiveId" clId="{00292317-DF0C-4FBD-9A30-2B502CD673D3}" dt="2023-06-27T06:43:45.890" v="979" actId="255"/>
          <ac:spMkLst>
            <pc:docMk/>
            <pc:sldMk cId="2801192479" sldId="271"/>
            <ac:spMk id="8" creationId="{963166EE-8340-FDCA-353F-A510ABDB2315}"/>
          </ac:spMkLst>
        </pc:spChg>
      </pc:sldChg>
      <pc:sldChg chg="addSp delSp modSp new mod">
        <pc:chgData name="Rama Kaorma" userId="76d0918c9142490f" providerId="LiveId" clId="{00292317-DF0C-4FBD-9A30-2B502CD673D3}" dt="2023-06-27T07:56:16.875" v="1710" actId="2711"/>
        <pc:sldMkLst>
          <pc:docMk/>
          <pc:sldMk cId="3227767296" sldId="272"/>
        </pc:sldMkLst>
        <pc:spChg chg="del">
          <ac:chgData name="Rama Kaorma" userId="76d0918c9142490f" providerId="LiveId" clId="{00292317-DF0C-4FBD-9A30-2B502CD673D3}" dt="2023-06-27T06:48:47.524" v="1045" actId="478"/>
          <ac:spMkLst>
            <pc:docMk/>
            <pc:sldMk cId="3227767296" sldId="272"/>
            <ac:spMk id="2" creationId="{B46A5407-F431-B5CA-680E-1B38E6E84479}"/>
          </ac:spMkLst>
        </pc:spChg>
        <pc:spChg chg="del">
          <ac:chgData name="Rama Kaorma" userId="76d0918c9142490f" providerId="LiveId" clId="{00292317-DF0C-4FBD-9A30-2B502CD673D3}" dt="2023-06-27T06:48:46.105" v="1044" actId="478"/>
          <ac:spMkLst>
            <pc:docMk/>
            <pc:sldMk cId="3227767296" sldId="272"/>
            <ac:spMk id="3" creationId="{EB23E5E5-9165-C0A4-05E2-6120F943491E}"/>
          </ac:spMkLst>
        </pc:spChg>
        <pc:spChg chg="add del mod">
          <ac:chgData name="Rama Kaorma" userId="76d0918c9142490f" providerId="LiveId" clId="{00292317-DF0C-4FBD-9A30-2B502CD673D3}" dt="2023-06-27T06:49:02.140" v="1048"/>
          <ac:spMkLst>
            <pc:docMk/>
            <pc:sldMk cId="3227767296" sldId="272"/>
            <ac:spMk id="4" creationId="{4CC5C174-95F7-804D-4E4D-75811801C45C}"/>
          </ac:spMkLst>
        </pc:spChg>
        <pc:spChg chg="add mod">
          <ac:chgData name="Rama Kaorma" userId="76d0918c9142490f" providerId="LiveId" clId="{00292317-DF0C-4FBD-9A30-2B502CD673D3}" dt="2023-06-27T06:53:02.610" v="1112" actId="164"/>
          <ac:spMkLst>
            <pc:docMk/>
            <pc:sldMk cId="3227767296" sldId="272"/>
            <ac:spMk id="6" creationId="{E88FE3F9-0738-D8F5-E6D3-49FB86A2394B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7" creationId="{DA8E8261-EB16-08A6-4DAB-E7C98E9C791A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8" creationId="{97FB728E-E2EE-4B41-FBAC-F9B1AFB5DA94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9" creationId="{F68C1C81-6B4A-B68C-804D-3E93C9E71190}"/>
          </ac:spMkLst>
        </pc:spChg>
        <pc:grpChg chg="add mod">
          <ac:chgData name="Rama Kaorma" userId="76d0918c9142490f" providerId="LiveId" clId="{00292317-DF0C-4FBD-9A30-2B502CD673D3}" dt="2023-06-27T06:53:21.236" v="1115" actId="1076"/>
          <ac:grpSpMkLst>
            <pc:docMk/>
            <pc:sldMk cId="3227767296" sldId="272"/>
            <ac:grpSpMk id="10" creationId="{F7B43DC0-C18D-12A4-93CB-5EEC97909196}"/>
          </ac:grpSpMkLst>
        </pc:grpChg>
        <pc:picChg chg="add del mod">
          <ac:chgData name="Rama Kaorma" userId="76d0918c9142490f" providerId="LiveId" clId="{00292317-DF0C-4FBD-9A30-2B502CD673D3}" dt="2023-06-27T06:49:02.140" v="1048"/>
          <ac:picMkLst>
            <pc:docMk/>
            <pc:sldMk cId="3227767296" sldId="272"/>
            <ac:picMk id="5" creationId="{479CB203-820A-5827-23CB-B87DEC1DC659}"/>
          </ac:picMkLst>
        </pc:picChg>
      </pc:sldChg>
      <pc:sldChg chg="addSp delSp modSp new mod setBg">
        <pc:chgData name="Rama Kaorma" userId="76d0918c9142490f" providerId="LiveId" clId="{00292317-DF0C-4FBD-9A30-2B502CD673D3}" dt="2023-06-27T07:09:03.199" v="1384"/>
        <pc:sldMkLst>
          <pc:docMk/>
          <pc:sldMk cId="4160600816" sldId="273"/>
        </pc:sldMkLst>
        <pc:spChg chg="mo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7:08:55.086" v="1382" actId="478"/>
          <ac:spMkLst>
            <pc:docMk/>
            <pc:sldMk cId="4160600816" sldId="273"/>
            <ac:spMk id="4" creationId="{E52C2822-0C40-35FC-3417-A6F90E83FE27}"/>
          </ac:spMkLst>
        </pc:spChg>
        <pc:spChg chg="add mod">
          <ac:chgData name="Rama Kaorma" userId="76d0918c9142490f" providerId="LiveId" clId="{00292317-DF0C-4FBD-9A30-2B502CD673D3}" dt="2023-06-27T07:09:03.199" v="1384"/>
          <ac:spMkLst>
            <pc:docMk/>
            <pc:sldMk cId="4160600816" sldId="273"/>
            <ac:spMk id="6" creationId="{0CAB5305-4C9D-9FFC-DA1D-C4C54C5645EE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1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3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5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7" creationId="{063BBA22-50EA-4C4D-BE05-F1CE4E63AA56}"/>
          </ac:spMkLst>
        </pc:spChg>
        <pc:picChg chg="add del mod">
          <ac:chgData name="Rama Kaorma" userId="76d0918c9142490f" providerId="LiveId" clId="{00292317-DF0C-4FBD-9A30-2B502CD673D3}" dt="2023-06-27T07:08:56.941" v="1383" actId="478"/>
          <ac:picMkLst>
            <pc:docMk/>
            <pc:sldMk cId="4160600816" sldId="273"/>
            <ac:picMk id="5" creationId="{E1248B8B-A9C2-0FA7-9BB7-53C47CEB8A20}"/>
          </ac:picMkLst>
        </pc:picChg>
        <pc:picChg chg="add mod">
          <ac:chgData name="Rama Kaorma" userId="76d0918c9142490f" providerId="LiveId" clId="{00292317-DF0C-4FBD-9A30-2B502CD673D3}" dt="2023-06-27T07:09:03.199" v="1384"/>
          <ac:picMkLst>
            <pc:docMk/>
            <pc:sldMk cId="4160600816" sldId="273"/>
            <ac:picMk id="7" creationId="{C5126961-D3C5-C3FC-D10C-6E1A8334EB33}"/>
          </ac:picMkLst>
        </pc:picChg>
      </pc:sldChg>
      <pc:sldChg chg="addSp delSp modSp add mod">
        <pc:chgData name="Rama Kaorma" userId="76d0918c9142490f" providerId="LiveId" clId="{00292317-DF0C-4FBD-9A30-2B502CD673D3}" dt="2023-06-27T06:58:04.329" v="1183" actId="1076"/>
        <pc:sldMkLst>
          <pc:docMk/>
          <pc:sldMk cId="3158752822" sldId="274"/>
        </pc:sldMkLst>
        <pc:spChg chg="mod">
          <ac:chgData name="Rama Kaorma" userId="76d0918c9142490f" providerId="LiveId" clId="{00292317-DF0C-4FBD-9A30-2B502CD673D3}" dt="2023-06-27T06:55:17.067" v="1147" actId="207"/>
          <ac:spMkLst>
            <pc:docMk/>
            <pc:sldMk cId="3158752822" sldId="274"/>
            <ac:spMk id="2" creationId="{3B6ACE2D-6E86-CA1E-A8BF-CC71BB16A246}"/>
          </ac:spMkLst>
        </pc:spChg>
        <pc:spChg chg="del mod">
          <ac:chgData name="Rama Kaorma" userId="76d0918c9142490f" providerId="LiveId" clId="{00292317-DF0C-4FBD-9A30-2B502CD673D3}" dt="2023-06-27T06:57:26.551" v="1173" actId="26606"/>
          <ac:spMkLst>
            <pc:docMk/>
            <pc:sldMk cId="3158752822" sldId="274"/>
            <ac:spMk id="3" creationId="{72F8CA83-183B-2586-7664-70E95AE1CD7D}"/>
          </ac:spMkLst>
        </pc:spChg>
        <pc:graphicFrameChg chg="add mod">
          <ac:chgData name="Rama Kaorma" userId="76d0918c9142490f" providerId="LiveId" clId="{00292317-DF0C-4FBD-9A30-2B502CD673D3}" dt="2023-06-27T06:58:00.098" v="1180" actId="1076"/>
          <ac:graphicFrameMkLst>
            <pc:docMk/>
            <pc:sldMk cId="3158752822" sldId="274"/>
            <ac:graphicFrameMk id="7172" creationId="{BDBAB524-2F8D-D548-E10A-E7227A9FF710}"/>
          </ac:graphicFrameMkLst>
        </pc:graphicFrameChg>
        <pc:picChg chg="add del mod">
          <ac:chgData name="Rama Kaorma" userId="76d0918c9142490f" providerId="LiveId" clId="{00292317-DF0C-4FBD-9A30-2B502CD673D3}" dt="2023-06-27T06:57:09.706" v="1170" actId="478"/>
          <ac:picMkLst>
            <pc:docMk/>
            <pc:sldMk cId="3158752822" sldId="274"/>
            <ac:picMk id="6" creationId="{958306DF-9B9C-EEED-579E-B341A019621D}"/>
          </ac:picMkLst>
        </pc:picChg>
        <pc:picChg chg="add mod">
          <ac:chgData name="Rama Kaorma" userId="76d0918c9142490f" providerId="LiveId" clId="{00292317-DF0C-4FBD-9A30-2B502CD673D3}" dt="2023-06-27T06:58:04.329" v="1183" actId="1076"/>
          <ac:picMkLst>
            <pc:docMk/>
            <pc:sldMk cId="3158752822" sldId="274"/>
            <ac:picMk id="7170" creationId="{749BC6C2-37E7-238E-DB5A-9CF4AE6B9466}"/>
          </ac:picMkLst>
        </pc:picChg>
      </pc:sldChg>
      <pc:sldChg chg="addSp delSp modSp new mod setBg">
        <pc:chgData name="Rama Kaorma" userId="76d0918c9142490f" providerId="LiveId" clId="{00292317-DF0C-4FBD-9A30-2B502CD673D3}" dt="2023-06-27T07:08:15.862" v="1368" actId="255"/>
        <pc:sldMkLst>
          <pc:docMk/>
          <pc:sldMk cId="1327301571" sldId="275"/>
        </pc:sldMkLst>
        <pc:spChg chg="mo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2" creationId="{FB3792FB-8681-B4E4-2066-BBF7A14932B6}"/>
          </ac:spMkLst>
        </pc:spChg>
        <pc:spChg chg="mod">
          <ac:chgData name="Rama Kaorma" userId="76d0918c9142490f" providerId="LiveId" clId="{00292317-DF0C-4FBD-9A30-2B502CD673D3}" dt="2023-06-27T07:08:15.862" v="1368" actId="255"/>
          <ac:spMkLst>
            <pc:docMk/>
            <pc:sldMk cId="1327301571" sldId="275"/>
            <ac:spMk id="3" creationId="{ED137914-AE1F-3A88-77C8-7B559B69A73D}"/>
          </ac:spMkLst>
        </pc:spChg>
        <pc:spChg chg="add del mod">
          <ac:chgData name="Rama Kaorma" userId="76d0918c9142490f" providerId="LiveId" clId="{00292317-DF0C-4FBD-9A30-2B502CD673D3}" dt="2023-06-27T07:06:37.044" v="1334" actId="478"/>
          <ac:spMkLst>
            <pc:docMk/>
            <pc:sldMk cId="1327301571" sldId="275"/>
            <ac:spMk id="4" creationId="{7AB0377C-572B-E1D1-EA68-F5DEBA3315D7}"/>
          </ac:spMkLst>
        </pc:spChg>
        <pc:spChg chg="add mod">
          <ac:chgData name="Rama Kaorma" userId="76d0918c9142490f" providerId="LiveId" clId="{00292317-DF0C-4FBD-9A30-2B502CD673D3}" dt="2023-06-27T07:06:37.359" v="1335"/>
          <ac:spMkLst>
            <pc:docMk/>
            <pc:sldMk cId="1327301571" sldId="275"/>
            <ac:spMk id="10" creationId="{43618376-1F1C-27A2-E2C6-514E395DAC29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4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6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8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20" creationId="{063BBA22-50EA-4C4D-BE05-F1CE4E63AA56}"/>
          </ac:spMkLst>
        </pc:spChg>
        <pc:picChg chg="add del mod">
          <ac:chgData name="Rama Kaorma" userId="76d0918c9142490f" providerId="LiveId" clId="{00292317-DF0C-4FBD-9A30-2B502CD673D3}" dt="2023-06-27T07:06:37.044" v="1334" actId="478"/>
          <ac:picMkLst>
            <pc:docMk/>
            <pc:sldMk cId="1327301571" sldId="275"/>
            <ac:picMk id="5" creationId="{04B9FB09-D8D9-A4B2-9AD2-16760FEFBE2C}"/>
          </ac:picMkLst>
        </pc:picChg>
        <pc:picChg chg="add mod">
          <ac:chgData name="Rama Kaorma" userId="76d0918c9142490f" providerId="LiveId" clId="{00292317-DF0C-4FBD-9A30-2B502CD673D3}" dt="2023-06-27T07:07:27.986" v="1347" actId="1076"/>
          <ac:picMkLst>
            <pc:docMk/>
            <pc:sldMk cId="1327301571" sldId="275"/>
            <ac:picMk id="7" creationId="{8F546D8E-8446-8D11-86EB-BE12F5B8061D}"/>
          </ac:picMkLst>
        </pc:picChg>
        <pc:picChg chg="add mod">
          <ac:chgData name="Rama Kaorma" userId="76d0918c9142490f" providerId="LiveId" clId="{00292317-DF0C-4FBD-9A30-2B502CD673D3}" dt="2023-06-27T07:07:27.986" v="1347" actId="1076"/>
          <ac:picMkLst>
            <pc:docMk/>
            <pc:sldMk cId="1327301571" sldId="275"/>
            <ac:picMk id="9" creationId="{3AA6039E-FB25-453A-D13C-75A160B3B107}"/>
          </ac:picMkLst>
        </pc:picChg>
        <pc:picChg chg="add mod">
          <ac:chgData name="Rama Kaorma" userId="76d0918c9142490f" providerId="LiveId" clId="{00292317-DF0C-4FBD-9A30-2B502CD673D3}" dt="2023-06-27T07:06:37.359" v="1335"/>
          <ac:picMkLst>
            <pc:docMk/>
            <pc:sldMk cId="1327301571" sldId="275"/>
            <ac:picMk id="11" creationId="{A785B98D-28A4-0389-C08D-4211E4CF3183}"/>
          </ac:picMkLst>
        </pc:picChg>
      </pc:sldChg>
      <pc:sldChg chg="addSp delSp modSp new mod setBg">
        <pc:chgData name="Rama Kaorma" userId="76d0918c9142490f" providerId="LiveId" clId="{00292317-DF0C-4FBD-9A30-2B502CD673D3}" dt="2023-06-27T07:46:21.324" v="1537" actId="20577"/>
        <pc:sldMkLst>
          <pc:docMk/>
          <pc:sldMk cId="2310937254" sldId="276"/>
        </pc:sldMkLst>
        <pc:spChg chg="mo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46:21.324" v="1537" actId="20577"/>
          <ac:spMkLst>
            <pc:docMk/>
            <pc:sldMk cId="2310937254" sldId="276"/>
            <ac:spMk id="3" creationId="{28F9C93D-ECB8-5DCB-1B9D-A5F3BA7DDE86}"/>
          </ac:spMkLst>
        </pc:spChg>
        <pc:spChg chg="add mod">
          <ac:chgData name="Rama Kaorma" userId="76d0918c9142490f" providerId="LiveId" clId="{00292317-DF0C-4FBD-9A30-2B502CD673D3}" dt="2023-06-27T06:59:42.724" v="1210"/>
          <ac:spMkLst>
            <pc:docMk/>
            <pc:sldMk cId="2310937254" sldId="276"/>
            <ac:spMk id="4" creationId="{D7D763DC-79A8-8E8A-5CA0-BA2F3C2BD112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3" creationId="{3AFE8227-C443-417B-BA91-520EB1EF4559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5" creationId="{907741FC-B544-4A6E-B831-6789D042333D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7" creationId="{3F0BE7ED-7814-4273-B18A-F26CC0380380}"/>
          </ac:spMkLst>
        </pc:spChg>
        <pc:picChg chg="add mod">
          <ac:chgData name="Rama Kaorma" userId="76d0918c9142490f" providerId="LiveId" clId="{00292317-DF0C-4FBD-9A30-2B502CD673D3}" dt="2023-06-27T06:59:42.724" v="1210"/>
          <ac:picMkLst>
            <pc:docMk/>
            <pc:sldMk cId="2310937254" sldId="276"/>
            <ac:picMk id="5" creationId="{BB3AE68B-176D-8DD3-6C30-15FE0E0F56A7}"/>
          </ac:picMkLst>
        </pc:picChg>
        <pc:picChg chg="add del mod">
          <ac:chgData name="Rama Kaorma" userId="76d0918c9142490f" providerId="LiveId" clId="{00292317-DF0C-4FBD-9A30-2B502CD673D3}" dt="2023-06-27T07:08:28.544" v="1373" actId="21"/>
          <ac:picMkLst>
            <pc:docMk/>
            <pc:sldMk cId="2310937254" sldId="276"/>
            <ac:picMk id="7" creationId="{C433174B-8E35-4608-E16A-1EB3BBE56493}"/>
          </ac:picMkLst>
        </pc:picChg>
        <pc:picChg chg="add mod ord">
          <ac:chgData name="Rama Kaorma" userId="76d0918c9142490f" providerId="LiveId" clId="{00292317-DF0C-4FBD-9A30-2B502CD673D3}" dt="2023-06-27T07:46:04.452" v="1532" actId="26606"/>
          <ac:picMkLst>
            <pc:docMk/>
            <pc:sldMk cId="2310937254" sldId="276"/>
            <ac:picMk id="8" creationId="{D707DC6E-37CB-8880-B247-5BFAAFA9135A}"/>
          </ac:picMkLst>
        </pc:picChg>
      </pc:sldChg>
      <pc:sldChg chg="addSp delSp modSp add mod ord setBg">
        <pc:chgData name="Rama Kaorma" userId="76d0918c9142490f" providerId="LiveId" clId="{00292317-DF0C-4FBD-9A30-2B502CD673D3}" dt="2023-06-27T07:17:42.387" v="1478" actId="255"/>
        <pc:sldMkLst>
          <pc:docMk/>
          <pc:sldMk cId="930857546" sldId="277"/>
        </pc:sldMkLst>
        <pc:spChg chg="mo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42.387" v="1478" actId="255"/>
          <ac:spMkLst>
            <pc:docMk/>
            <pc:sldMk cId="930857546" sldId="277"/>
            <ac:spMk id="3" creationId="{28F9C93D-ECB8-5DCB-1B9D-A5F3BA7DDE86}"/>
          </ac:spMkLst>
        </pc:spChg>
        <pc:spChg chg="del mod">
          <ac:chgData name="Rama Kaorma" userId="76d0918c9142490f" providerId="LiveId" clId="{00292317-DF0C-4FBD-9A30-2B502CD673D3}" dt="2023-06-27T07:09:17.176" v="1386" actId="478"/>
          <ac:spMkLst>
            <pc:docMk/>
            <pc:sldMk cId="930857546" sldId="277"/>
            <ac:spMk id="4" creationId="{D7D763DC-79A8-8E8A-5CA0-BA2F3C2BD112}"/>
          </ac:spMkLst>
        </pc:spChg>
        <pc:spChg chg="add mod">
          <ac:chgData name="Rama Kaorma" userId="76d0918c9142490f" providerId="LiveId" clId="{00292317-DF0C-4FBD-9A30-2B502CD673D3}" dt="2023-06-27T07:09:17.491" v="1387"/>
          <ac:spMkLst>
            <pc:docMk/>
            <pc:sldMk cId="930857546" sldId="277"/>
            <ac:spMk id="6" creationId="{50521F76-B78C-5169-C87D-776E890E3CC8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1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3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5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7" creationId="{063BBA22-50EA-4C4D-BE05-F1CE4E63AA56}"/>
          </ac:spMkLst>
        </pc:spChg>
        <pc:picChg chg="del mod">
          <ac:chgData name="Rama Kaorma" userId="76d0918c9142490f" providerId="LiveId" clId="{00292317-DF0C-4FBD-9A30-2B502CD673D3}" dt="2023-06-27T07:09:17.176" v="1386" actId="478"/>
          <ac:picMkLst>
            <pc:docMk/>
            <pc:sldMk cId="930857546" sldId="277"/>
            <ac:picMk id="5" creationId="{BB3AE68B-176D-8DD3-6C30-15FE0E0F56A7}"/>
          </ac:picMkLst>
        </pc:picChg>
        <pc:picChg chg="add mod">
          <ac:chgData name="Rama Kaorma" userId="76d0918c9142490f" providerId="LiveId" clId="{00292317-DF0C-4FBD-9A30-2B502CD673D3}" dt="2023-06-27T07:09:17.491" v="1387"/>
          <ac:picMkLst>
            <pc:docMk/>
            <pc:sldMk cId="930857546" sldId="277"/>
            <ac:picMk id="7" creationId="{E0731FA9-DF9E-48E6-4F2F-C26CB1949F12}"/>
          </ac:picMkLst>
        </pc:picChg>
      </pc:sldChg>
      <pc:sldChg chg="addSp delSp modSp add mod">
        <pc:chgData name="Rama Kaorma" userId="76d0918c9142490f" providerId="LiveId" clId="{00292317-DF0C-4FBD-9A30-2B502CD673D3}" dt="2023-06-27T07:08:44.741" v="1380" actId="1076"/>
        <pc:sldMkLst>
          <pc:docMk/>
          <pc:sldMk cId="3579194936" sldId="278"/>
        </pc:sldMkLst>
        <pc:spChg chg="mod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" creationId="{FB3792FB-8681-B4E4-2066-BBF7A14932B6}"/>
          </ac:spMkLst>
        </pc:spChg>
        <pc:spChg chg="mod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3" creationId="{ED137914-AE1F-3A88-77C8-7B559B69A73D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4" creationId="{BACC6370-2D7E-4714-9D71-7542949D7D5D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6" creationId="{F68B3F68-107C-434F-AA38-110D5EA91B85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8" creationId="{AAD0DBB9-1A4B-4391-81D4-CB19F9AB918A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0" creationId="{063BBA22-50EA-4C4D-BE05-F1CE4E63AA56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5" creationId="{9D25F302-27C5-414F-97F8-6EA0A6C028BA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7" creationId="{830A36F8-48C2-4842-A87B-8CE8DF4E7FD2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9" creationId="{8F451A30-466B-4996-9BA5-CD6ABCC6D558}"/>
          </ac:spMkLst>
        </pc:spChg>
        <pc:picChg chg="add mod ord">
          <ac:chgData name="Rama Kaorma" userId="76d0918c9142490f" providerId="LiveId" clId="{00292317-DF0C-4FBD-9A30-2B502CD673D3}" dt="2023-06-27T07:08:44.741" v="1380" actId="1076"/>
          <ac:picMkLst>
            <pc:docMk/>
            <pc:sldMk cId="3579194936" sldId="278"/>
            <ac:picMk id="4" creationId="{33D9CD57-4783-031E-4C1F-D79AB606C8BD}"/>
          </ac:picMkLst>
        </pc:picChg>
        <pc:picChg chg="del">
          <ac:chgData name="Rama Kaorma" userId="76d0918c9142490f" providerId="LiveId" clId="{00292317-DF0C-4FBD-9A30-2B502CD673D3}" dt="2023-06-27T07:08:25.981" v="1372" actId="478"/>
          <ac:picMkLst>
            <pc:docMk/>
            <pc:sldMk cId="3579194936" sldId="278"/>
            <ac:picMk id="7" creationId="{8F546D8E-8446-8D11-86EB-BE12F5B8061D}"/>
          </ac:picMkLst>
        </pc:picChg>
        <pc:picChg chg="del">
          <ac:chgData name="Rama Kaorma" userId="76d0918c9142490f" providerId="LiveId" clId="{00292317-DF0C-4FBD-9A30-2B502CD673D3}" dt="2023-06-27T07:08:25.337" v="1371" actId="478"/>
          <ac:picMkLst>
            <pc:docMk/>
            <pc:sldMk cId="3579194936" sldId="278"/>
            <ac:picMk id="9" creationId="{3AA6039E-FB25-453A-D13C-75A160B3B107}"/>
          </ac:picMkLst>
        </pc:picChg>
      </pc:sldChg>
      <pc:sldChg chg="new del">
        <pc:chgData name="Rama Kaorma" userId="76d0918c9142490f" providerId="LiveId" clId="{00292317-DF0C-4FBD-9A30-2B502CD673D3}" dt="2023-06-27T07:16:03.851" v="1435" actId="680"/>
        <pc:sldMkLst>
          <pc:docMk/>
          <pc:sldMk cId="1961870684" sldId="279"/>
        </pc:sldMkLst>
      </pc:sldChg>
      <pc:sldChg chg="modSp add mod">
        <pc:chgData name="Rama Kaorma" userId="76d0918c9142490f" providerId="LiveId" clId="{00292317-DF0C-4FBD-9A30-2B502CD673D3}" dt="2023-06-27T07:17:55.966" v="1481" actId="5793"/>
        <pc:sldMkLst>
          <pc:docMk/>
          <pc:sldMk cId="4292873294" sldId="279"/>
        </pc:sldMkLst>
        <pc:spChg chg="mod">
          <ac:chgData name="Rama Kaorma" userId="76d0918c9142490f" providerId="LiveId" clId="{00292317-DF0C-4FBD-9A30-2B502CD673D3}" dt="2023-06-27T07:16:13.491" v="1440"/>
          <ac:spMkLst>
            <pc:docMk/>
            <pc:sldMk cId="4292873294" sldId="279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55.966" v="1481" actId="5793"/>
          <ac:spMkLst>
            <pc:docMk/>
            <pc:sldMk cId="4292873294" sldId="279"/>
            <ac:spMk id="3" creationId="{28F9C93D-ECB8-5DCB-1B9D-A5F3BA7DDE86}"/>
          </ac:spMkLst>
        </pc:spChg>
      </pc:sldChg>
      <pc:sldChg chg="modSp add mod">
        <pc:chgData name="Rama Kaorma" userId="76d0918c9142490f" providerId="LiveId" clId="{00292317-DF0C-4FBD-9A30-2B502CD673D3}" dt="2023-06-27T07:17:50.400" v="1480" actId="255"/>
        <pc:sldMkLst>
          <pc:docMk/>
          <pc:sldMk cId="1265554331" sldId="280"/>
        </pc:sldMkLst>
        <pc:spChg chg="mod">
          <ac:chgData name="Rama Kaorma" userId="76d0918c9142490f" providerId="LiveId" clId="{00292317-DF0C-4FBD-9A30-2B502CD673D3}" dt="2023-06-27T07:16:36.573" v="1448"/>
          <ac:spMkLst>
            <pc:docMk/>
            <pc:sldMk cId="1265554331" sldId="280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50.400" v="1480" actId="255"/>
          <ac:spMkLst>
            <pc:docMk/>
            <pc:sldMk cId="1265554331" sldId="280"/>
            <ac:spMk id="3" creationId="{28F9C93D-ECB8-5DCB-1B9D-A5F3BA7DDE86}"/>
          </ac:spMkLst>
        </pc:spChg>
      </pc:sldChg>
      <pc:sldChg chg="modSp add mod ord">
        <pc:chgData name="Rama Kaorma" userId="76d0918c9142490f" providerId="LiveId" clId="{00292317-DF0C-4FBD-9A30-2B502CD673D3}" dt="2023-06-27T07:57:09.359" v="1735" actId="20577"/>
        <pc:sldMkLst>
          <pc:docMk/>
          <pc:sldMk cId="2354268993" sldId="281"/>
        </pc:sldMkLst>
        <pc:spChg chg="mod">
          <ac:chgData name="Rama Kaorma" userId="76d0918c9142490f" providerId="LiveId" clId="{00292317-DF0C-4FBD-9A30-2B502CD673D3}" dt="2023-06-27T07:57:09.359" v="1735" actId="20577"/>
          <ac:spMkLst>
            <pc:docMk/>
            <pc:sldMk cId="2354268993" sldId="281"/>
            <ac:spMk id="4" creationId="{03426BBC-C867-D175-A8F1-5B0F54AD3B21}"/>
          </ac:spMkLst>
        </pc:spChg>
      </pc:sldChg>
      <pc:sldChg chg="addSp delSp modSp new mod setBg">
        <pc:chgData name="Rama Kaorma" userId="76d0918c9142490f" providerId="LiveId" clId="{00292317-DF0C-4FBD-9A30-2B502CD673D3}" dt="2023-06-27T07:55:52.314" v="1709" actId="14100"/>
        <pc:sldMkLst>
          <pc:docMk/>
          <pc:sldMk cId="1164849511" sldId="282"/>
        </pc:sldMkLst>
        <pc:spChg chg="mo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2" creationId="{6B7CAB69-8CEA-9919-7275-639FDF8E3795}"/>
          </ac:spMkLst>
        </pc:spChg>
        <pc:spChg chg="mod">
          <ac:chgData name="Rama Kaorma" userId="76d0918c9142490f" providerId="LiveId" clId="{00292317-DF0C-4FBD-9A30-2B502CD673D3}" dt="2023-06-27T07:55:30.450" v="1706" actId="1076"/>
          <ac:spMkLst>
            <pc:docMk/>
            <pc:sldMk cId="1164849511" sldId="282"/>
            <ac:spMk id="3" creationId="{C3E00249-B09A-1B09-1FAA-DB35FAA49950}"/>
          </ac:spMkLst>
        </pc:spChg>
        <pc:spChg chg="add mod">
          <ac:chgData name="Rama Kaorma" userId="76d0918c9142490f" providerId="LiveId" clId="{00292317-DF0C-4FBD-9A30-2B502CD673D3}" dt="2023-06-27T07:48:04.967" v="1549" actId="2711"/>
          <ac:spMkLst>
            <pc:docMk/>
            <pc:sldMk cId="1164849511" sldId="282"/>
            <ac:spMk id="4" creationId="{8E005836-9300-9724-B8D2-7193DD7E5B86}"/>
          </ac:spMkLst>
        </pc:spChg>
        <pc:spChg chg="add mod">
          <ac:chgData name="Rama Kaorma" userId="76d0918c9142490f" providerId="LiveId" clId="{00292317-DF0C-4FBD-9A30-2B502CD673D3}" dt="2023-06-27T07:55:52.314" v="1709" actId="14100"/>
          <ac:spMkLst>
            <pc:docMk/>
            <pc:sldMk cId="1164849511" sldId="282"/>
            <ac:spMk id="6" creationId="{BC3E77EC-D661-7E18-2AEB-52EC843466D6}"/>
          </ac:spMkLst>
        </pc:spChg>
        <pc:spChg chg="add del">
          <ac:chgData name="Rama Kaorma" userId="76d0918c9142490f" providerId="LiveId" clId="{00292317-DF0C-4FBD-9A30-2B502CD673D3}" dt="2023-06-27T07:53:25.460" v="1668" actId="11529"/>
          <ac:spMkLst>
            <pc:docMk/>
            <pc:sldMk cId="1164849511" sldId="282"/>
            <ac:spMk id="7" creationId="{FE65131B-0E1C-895D-774E-0710D70DA804}"/>
          </ac:spMkLst>
        </pc:spChg>
        <pc:spChg chg="add mod">
          <ac:chgData name="Rama Kaorma" userId="76d0918c9142490f" providerId="LiveId" clId="{00292317-DF0C-4FBD-9A30-2B502CD673D3}" dt="2023-06-27T07:55:45.954" v="1707" actId="1076"/>
          <ac:spMkLst>
            <pc:docMk/>
            <pc:sldMk cId="1164849511" sldId="282"/>
            <ac:spMk id="8" creationId="{1D5288AF-DAD5-19BA-BC47-945F50C2478A}"/>
          </ac:spMkLst>
        </pc:spChg>
        <pc:spChg chg="add mod">
          <ac:chgData name="Rama Kaorma" userId="76d0918c9142490f" providerId="LiveId" clId="{00292317-DF0C-4FBD-9A30-2B502CD673D3}" dt="2023-06-27T07:55:45.954" v="1707" actId="1076"/>
          <ac:spMkLst>
            <pc:docMk/>
            <pc:sldMk cId="1164849511" sldId="282"/>
            <ac:spMk id="9" creationId="{896E9762-C5AB-0E79-5C34-B010CBBF7452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0" creationId="{1B15ED52-F352-441B-82BF-E0EA34836D08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2" creationId="{3B2E3793-BFE6-45A2-9B7B-E18844431C99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4" creationId="{BC4C4868-CB8F-4AF9-9CDB-8108F2C19B67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6" creationId="{375E0459-6403-40CD-989D-56A4407CA12E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8" creationId="{53E5B1A8-3AC9-4BD1-9BBC-78CA94F2D1BA}"/>
          </ac:spMkLst>
        </pc:spChg>
        <pc:picChg chg="add mod">
          <ac:chgData name="Rama Kaorma" userId="76d0918c9142490f" providerId="LiveId" clId="{00292317-DF0C-4FBD-9A30-2B502CD673D3}" dt="2023-06-27T07:47:39.004" v="1539"/>
          <ac:picMkLst>
            <pc:docMk/>
            <pc:sldMk cId="1164849511" sldId="282"/>
            <ac:picMk id="5" creationId="{0472B513-30EB-673F-91D3-2F5D5856F0B5}"/>
          </ac:picMkLst>
        </pc:picChg>
      </pc:sldChg>
      <pc:sldChg chg="addSp modSp add mod ord">
        <pc:chgData name="Rama Kaorma" userId="76d0918c9142490f" providerId="LiveId" clId="{00292317-DF0C-4FBD-9A30-2B502CD673D3}" dt="2023-06-27T07:50:46.850" v="1578" actId="1076"/>
        <pc:sldMkLst>
          <pc:docMk/>
          <pc:sldMk cId="2975370670" sldId="283"/>
        </pc:sldMkLst>
        <pc:spChg chg="mod">
          <ac:chgData name="Rama Kaorma" userId="76d0918c9142490f" providerId="LiveId" clId="{00292317-DF0C-4FBD-9A30-2B502CD673D3}" dt="2023-06-27T07:49:42.965" v="1563"/>
          <ac:spMkLst>
            <pc:docMk/>
            <pc:sldMk cId="2975370670" sldId="283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7:50:37.819" v="1575" actId="1076"/>
          <ac:spMkLst>
            <pc:docMk/>
            <pc:sldMk cId="2975370670" sldId="283"/>
            <ac:spMk id="3" creationId="{72F8CA83-183B-2586-7664-70E95AE1CD7D}"/>
          </ac:spMkLst>
        </pc:spChg>
        <pc:picChg chg="add mod">
          <ac:chgData name="Rama Kaorma" userId="76d0918c9142490f" providerId="LiveId" clId="{00292317-DF0C-4FBD-9A30-2B502CD673D3}" dt="2023-06-27T07:50:46.850" v="1578" actId="1076"/>
          <ac:picMkLst>
            <pc:docMk/>
            <pc:sldMk cId="2975370670" sldId="283"/>
            <ac:picMk id="5" creationId="{2B9EEF7A-580C-FAC1-988B-D67A2E9BAAD4}"/>
          </ac:picMkLst>
        </pc:picChg>
      </pc:sldChg>
      <pc:sldChg chg="new del">
        <pc:chgData name="Rama Kaorma" userId="76d0918c9142490f" providerId="LiveId" clId="{00292317-DF0C-4FBD-9A30-2B502CD673D3}" dt="2023-06-27T07:56:38.290" v="1712" actId="680"/>
        <pc:sldMkLst>
          <pc:docMk/>
          <pc:sldMk cId="812506415" sldId="284"/>
        </pc:sldMkLst>
      </pc:sldChg>
      <pc:sldChg chg="addSp delSp modSp add mod ord">
        <pc:chgData name="Rama Kaorma" userId="76d0918c9142490f" providerId="LiveId" clId="{00292317-DF0C-4FBD-9A30-2B502CD673D3}" dt="2023-06-27T08:13:56.752" v="2487" actId="207"/>
        <pc:sldMkLst>
          <pc:docMk/>
          <pc:sldMk cId="2768424824" sldId="284"/>
        </pc:sldMkLst>
        <pc:spChg chg="mod">
          <ac:chgData name="Rama Kaorma" userId="76d0918c9142490f" providerId="LiveId" clId="{00292317-DF0C-4FBD-9A30-2B502CD673D3}" dt="2023-06-27T08:13:56.752" v="2487" actId="207"/>
          <ac:spMkLst>
            <pc:docMk/>
            <pc:sldMk cId="2768424824" sldId="284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08:53.280" v="2231" actId="14100"/>
          <ac:spMkLst>
            <pc:docMk/>
            <pc:sldMk cId="2768424824" sldId="284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8:06:35.586" v="2097" actId="478"/>
          <ac:spMkLst>
            <pc:docMk/>
            <pc:sldMk cId="2768424824" sldId="284"/>
            <ac:spMk id="8" creationId="{131248AF-6FBD-4AD9-4B74-52901CBF7430}"/>
          </ac:spMkLst>
        </pc:spChg>
        <pc:spChg chg="add del mod">
          <ac:chgData name="Rama Kaorma" userId="76d0918c9142490f" providerId="LiveId" clId="{00292317-DF0C-4FBD-9A30-2B502CD673D3}" dt="2023-06-27T08:06:08.525" v="2093" actId="478"/>
          <ac:spMkLst>
            <pc:docMk/>
            <pc:sldMk cId="2768424824" sldId="284"/>
            <ac:spMk id="9" creationId="{68FE71DE-F84B-C540-DAE6-BB2F597F59A3}"/>
          </ac:spMkLst>
        </pc:spChg>
        <pc:graphicFrameChg chg="add del modGraphic">
          <ac:chgData name="Rama Kaorma" userId="76d0918c9142490f" providerId="LiveId" clId="{00292317-DF0C-4FBD-9A30-2B502CD673D3}" dt="2023-06-27T08:04:24.780" v="2026" actId="1032"/>
          <ac:graphicFrameMkLst>
            <pc:docMk/>
            <pc:sldMk cId="2768424824" sldId="284"/>
            <ac:graphicFrameMk id="4" creationId="{C337815D-6875-E689-FDAF-BD14D811A47A}"/>
          </ac:graphicFrameMkLst>
        </pc:graphicFrameChg>
        <pc:picChg chg="del">
          <ac:chgData name="Rama Kaorma" userId="76d0918c9142490f" providerId="LiveId" clId="{00292317-DF0C-4FBD-9A30-2B502CD673D3}" dt="2023-06-27T07:58:34.910" v="1849" actId="478"/>
          <ac:picMkLst>
            <pc:docMk/>
            <pc:sldMk cId="2768424824" sldId="284"/>
            <ac:picMk id="5" creationId="{2B9EEF7A-580C-FAC1-988B-D67A2E9BAAD4}"/>
          </ac:picMkLst>
        </pc:picChg>
        <pc:picChg chg="add mod">
          <ac:chgData name="Rama Kaorma" userId="76d0918c9142490f" providerId="LiveId" clId="{00292317-DF0C-4FBD-9A30-2B502CD673D3}" dt="2023-06-27T08:06:54.242" v="2104" actId="14100"/>
          <ac:picMkLst>
            <pc:docMk/>
            <pc:sldMk cId="2768424824" sldId="284"/>
            <ac:picMk id="10" creationId="{AF4BEF43-16F6-CE76-1159-2B0E076E2042}"/>
          </ac:picMkLst>
        </pc:picChg>
      </pc:sldChg>
      <pc:sldChg chg="modSp add mod ord">
        <pc:chgData name="Rama Kaorma" userId="76d0918c9142490f" providerId="LiveId" clId="{00292317-DF0C-4FBD-9A30-2B502CD673D3}" dt="2023-06-27T08:01:57.409" v="1933" actId="20577"/>
        <pc:sldMkLst>
          <pc:docMk/>
          <pc:sldMk cId="3806914243" sldId="285"/>
        </pc:sldMkLst>
        <pc:spChg chg="mod">
          <ac:chgData name="Rama Kaorma" userId="76d0918c9142490f" providerId="LiveId" clId="{00292317-DF0C-4FBD-9A30-2B502CD673D3}" dt="2023-06-27T08:01:57.409" v="1933" actId="20577"/>
          <ac:spMkLst>
            <pc:docMk/>
            <pc:sldMk cId="3806914243" sldId="285"/>
            <ac:spMk id="4" creationId="{03426BBC-C867-D175-A8F1-5B0F54AD3B21}"/>
          </ac:spMkLst>
        </pc:spChg>
      </pc:sldChg>
      <pc:sldChg chg="addSp delSp modSp new mod setBg modClrScheme chgLayout">
        <pc:chgData name="Rama Kaorma" userId="76d0918c9142490f" providerId="LiveId" clId="{00292317-DF0C-4FBD-9A30-2B502CD673D3}" dt="2023-06-27T08:42:10.378" v="3106" actId="2711"/>
        <pc:sldMkLst>
          <pc:docMk/>
          <pc:sldMk cId="3513896685" sldId="286"/>
        </pc:sldMkLst>
        <pc:spChg chg="del mod ord">
          <ac:chgData name="Rama Kaorma" userId="76d0918c9142490f" providerId="LiveId" clId="{00292317-DF0C-4FBD-9A30-2B502CD673D3}" dt="2023-06-27T07:58:02.855" v="1801" actId="700"/>
          <ac:spMkLst>
            <pc:docMk/>
            <pc:sldMk cId="3513896685" sldId="286"/>
            <ac:spMk id="2" creationId="{F54C79DB-2376-D452-A35A-CF07DE63C36C}"/>
          </ac:spMkLst>
        </pc:spChg>
        <pc:spChg chg="del">
          <ac:chgData name="Rama Kaorma" userId="76d0918c9142490f" providerId="LiveId" clId="{00292317-DF0C-4FBD-9A30-2B502CD673D3}" dt="2023-06-27T07:58:02.855" v="1801" actId="700"/>
          <ac:spMkLst>
            <pc:docMk/>
            <pc:sldMk cId="3513896685" sldId="286"/>
            <ac:spMk id="3" creationId="{AFCDBC94-9884-008A-372D-95159507A4D4}"/>
          </ac:spMkLst>
        </pc:spChg>
        <pc:spChg chg="add mod ord">
          <ac:chgData name="Rama Kaorma" userId="76d0918c9142490f" providerId="LiveId" clId="{00292317-DF0C-4FBD-9A30-2B502CD673D3}" dt="2023-06-27T08:42:10.378" v="3106" actId="2711"/>
          <ac:spMkLst>
            <pc:docMk/>
            <pc:sldMk cId="3513896685" sldId="286"/>
            <ac:spMk id="4" creationId="{C3725597-C4FA-77BA-3A72-D7F19A2F2E50}"/>
          </ac:spMkLst>
        </pc:spChg>
        <pc:spChg chg="add mod">
          <ac:chgData name="Rama Kaorma" userId="76d0918c9142490f" providerId="LiveId" clId="{00292317-DF0C-4FBD-9A30-2B502CD673D3}" dt="2023-06-27T07:58:18.145" v="1825" actId="1076"/>
          <ac:spMkLst>
            <pc:docMk/>
            <pc:sldMk cId="3513896685" sldId="286"/>
            <ac:spMk id="6" creationId="{7BC73CF3-2A9C-3D4D-DAD1-024CEF83A105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1" creationId="{A8384FB5-9ADC-4DDC-881B-597D56F5B15D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3" creationId="{91E5A9A7-95C6-4F4F-B00E-C82E07FE62EF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5" creationId="{D07DD2DE-F619-49DD-B5E7-03A290FF4ED1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7" creationId="{85149191-5F60-4A28-AAFF-039F96B0F3EC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9" creationId="{F8260ED5-17F7-4158-B241-D51DD4CF1B7E}"/>
          </ac:spMkLst>
        </pc:spChg>
        <pc:picChg chg="add mod">
          <ac:chgData name="Rama Kaorma" userId="76d0918c9142490f" providerId="LiveId" clId="{00292317-DF0C-4FBD-9A30-2B502CD673D3}" dt="2023-06-27T07:58:11.697" v="1824" actId="26606"/>
          <ac:picMkLst>
            <pc:docMk/>
            <pc:sldMk cId="3513896685" sldId="286"/>
            <ac:picMk id="5" creationId="{4EE07EDD-78C4-29A6-546A-817E814BAFBB}"/>
          </ac:picMkLst>
        </pc:picChg>
      </pc:sldChg>
      <pc:sldChg chg="addSp delSp modSp add mod ord">
        <pc:chgData name="Rama Kaorma" userId="76d0918c9142490f" providerId="LiveId" clId="{00292317-DF0C-4FBD-9A30-2B502CD673D3}" dt="2023-06-27T08:13:08.425" v="2464" actId="255"/>
        <pc:sldMkLst>
          <pc:docMk/>
          <pc:sldMk cId="2746313443" sldId="287"/>
        </pc:sldMkLst>
        <pc:spChg chg="mod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3:08.425" v="2464" actId="255"/>
          <ac:spMkLst>
            <pc:docMk/>
            <pc:sldMk cId="2746313443" sldId="287"/>
            <ac:spMk id="3" creationId="{72F8CA83-183B-2586-7664-70E95AE1CD7D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1" creationId="{BACC6370-2D7E-4714-9D71-7542949D7D5D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3" creationId="{F68B3F68-107C-434F-AA38-110D5EA91B85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5" creationId="{AAD0DBB9-1A4B-4391-81D4-CB19F9AB918A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7" creationId="{063BBA22-50EA-4C4D-BE05-F1CE4E63AA56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2" creationId="{C4285719-470E-454C-AF62-8323075F1F5B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4" creationId="{CD9FE4EF-C4D8-49A0-B2FF-81D8DB7D8A24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6" creationId="{4300840D-0A0B-4512-BACA-B439D5B9C57C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8" creationId="{D2B78728-A580-49A7-84F9-6EF6F583ADE0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30" creationId="{38FAA1A1-D861-433F-88FA-1E9D6FD31D11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32" creationId="{8D71EDA1-87BF-4D5D-AB79-F346FD19278A}"/>
          </ac:spMkLst>
        </pc:spChg>
        <pc:picChg chg="add mod ord">
          <ac:chgData name="Rama Kaorma" userId="76d0918c9142490f" providerId="LiveId" clId="{00292317-DF0C-4FBD-9A30-2B502CD673D3}" dt="2023-06-27T07:59:37.409" v="1873" actId="1076"/>
          <ac:picMkLst>
            <pc:docMk/>
            <pc:sldMk cId="2746313443" sldId="287"/>
            <ac:picMk id="4" creationId="{4387A75A-BDF9-05AC-3978-41051E90A6BB}"/>
          </ac:picMkLst>
        </pc:picChg>
        <pc:picChg chg="add del mod">
          <ac:chgData name="Rama Kaorma" userId="76d0918c9142490f" providerId="LiveId" clId="{00292317-DF0C-4FBD-9A30-2B502CD673D3}" dt="2023-06-27T08:01:04.181" v="1904"/>
          <ac:picMkLst>
            <pc:docMk/>
            <pc:sldMk cId="2746313443" sldId="287"/>
            <ac:picMk id="5" creationId="{50075B6C-8F0D-2A87-EA1A-98C86054CD6B}"/>
          </ac:picMkLst>
        </pc:picChg>
      </pc:sldChg>
      <pc:sldChg chg="addSp delSp modSp add mod">
        <pc:chgData name="Rama Kaorma" userId="76d0918c9142490f" providerId="LiveId" clId="{00292317-DF0C-4FBD-9A30-2B502CD673D3}" dt="2023-06-27T08:25:08.620" v="2753" actId="164"/>
        <pc:sldMkLst>
          <pc:docMk/>
          <pc:sldMk cId="2985133006" sldId="288"/>
        </pc:sldMkLst>
        <pc:spChg chg="add del mod">
          <ac:chgData name="Rama Kaorma" userId="76d0918c9142490f" providerId="LiveId" clId="{00292317-DF0C-4FBD-9A30-2B502CD673D3}" dt="2023-06-27T08:17:21.472" v="2558"/>
          <ac:spMkLst>
            <pc:docMk/>
            <pc:sldMk cId="2985133006" sldId="288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8:29.623" v="2579" actId="14100"/>
          <ac:spMkLst>
            <pc:docMk/>
            <pc:sldMk cId="2985133006" sldId="288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8:17:19.258" v="2555"/>
          <ac:spMkLst>
            <pc:docMk/>
            <pc:sldMk cId="2985133006" sldId="288"/>
            <ac:spMk id="4" creationId="{8AD64CBD-3C9D-20E6-B754-F5BC17EBD952}"/>
          </ac:spMkLst>
        </pc:spChg>
        <pc:spChg chg="add del mod ord">
          <ac:chgData name="Rama Kaorma" userId="76d0918c9142490f" providerId="LiveId" clId="{00292317-DF0C-4FBD-9A30-2B502CD673D3}" dt="2023-06-27T08:23:05.893" v="2710" actId="478"/>
          <ac:spMkLst>
            <pc:docMk/>
            <pc:sldMk cId="2985133006" sldId="288"/>
            <ac:spMk id="10" creationId="{4617DE32-7C5C-5B4C-60A3-03FC143D7D3C}"/>
          </ac:spMkLst>
        </pc:spChg>
        <pc:grpChg chg="add mod">
          <ac:chgData name="Rama Kaorma" userId="76d0918c9142490f" providerId="LiveId" clId="{00292317-DF0C-4FBD-9A30-2B502CD673D3}" dt="2023-06-27T08:25:08.620" v="2753" actId="164"/>
          <ac:grpSpMkLst>
            <pc:docMk/>
            <pc:sldMk cId="2985133006" sldId="288"/>
            <ac:grpSpMk id="22" creationId="{B15804F6-0AF7-808E-3EDC-E5CBE969B4BB}"/>
          </ac:grpSpMkLst>
        </pc:grpChg>
        <pc:picChg chg="add mod">
          <ac:chgData name="Rama Kaorma" userId="76d0918c9142490f" providerId="LiveId" clId="{00292317-DF0C-4FBD-9A30-2B502CD673D3}" dt="2023-06-27T08:18:48.477" v="2584"/>
          <ac:picMkLst>
            <pc:docMk/>
            <pc:sldMk cId="2985133006" sldId="288"/>
            <ac:picMk id="5" creationId="{59104AC2-C443-71A8-E8AC-93C9C26C98EB}"/>
          </ac:picMkLst>
        </pc:picChg>
        <pc:picChg chg="add mo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9" creationId="{A4776717-401C-C840-C9BE-BC382C7E7F73}"/>
          </ac:picMkLst>
        </pc:picChg>
        <pc:picChg chg="add mo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14" creationId="{922EF1EF-2B02-4989-EB44-7893EEB155EE}"/>
          </ac:picMkLst>
        </pc:picChg>
        <pc:picChg chg="add mod or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18" creationId="{0F6C4C09-22F2-7A91-3DC7-4165FF8AC5AE}"/>
          </ac:picMkLst>
        </pc:picChg>
        <pc:picChg chg="add del">
          <ac:chgData name="Rama Kaorma" userId="76d0918c9142490f" providerId="LiveId" clId="{00292317-DF0C-4FBD-9A30-2B502CD673D3}" dt="2023-06-27T08:24:13.223" v="2733" actId="22"/>
          <ac:picMkLst>
            <pc:docMk/>
            <pc:sldMk cId="2985133006" sldId="288"/>
            <ac:picMk id="20" creationId="{A075A2AA-7D23-DABD-A47C-1553D397711F}"/>
          </ac:picMkLst>
        </pc:picChg>
        <pc:picChg chg="add mod ord modCrop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21" creationId="{67E258FA-D155-7468-A63D-C81BF26F910C}"/>
          </ac:picMkLst>
        </pc:picChg>
      </pc:sldChg>
      <pc:sldChg chg="addSp modSp add mod">
        <pc:chgData name="Rama Kaorma" userId="76d0918c9142490f" providerId="LiveId" clId="{00292317-DF0C-4FBD-9A30-2B502CD673D3}" dt="2023-06-27T08:10:58.160" v="2410" actId="207"/>
        <pc:sldMkLst>
          <pc:docMk/>
          <pc:sldMk cId="3634232593" sldId="289"/>
        </pc:sldMkLst>
        <pc:spChg chg="mod">
          <ac:chgData name="Rama Kaorma" userId="76d0918c9142490f" providerId="LiveId" clId="{00292317-DF0C-4FBD-9A30-2B502CD673D3}" dt="2023-06-27T08:09:21.544" v="2248"/>
          <ac:spMkLst>
            <pc:docMk/>
            <pc:sldMk cId="3634232593" sldId="289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0:15.888" v="2401" actId="14100"/>
          <ac:spMkLst>
            <pc:docMk/>
            <pc:sldMk cId="3634232593" sldId="289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10:58.160" v="2410" actId="207"/>
          <ac:spMkLst>
            <pc:docMk/>
            <pc:sldMk cId="3634232593" sldId="289"/>
            <ac:spMk id="4" creationId="{DE2F1DF6-A1CB-AEB5-15B6-7EAF876FBC0C}"/>
          </ac:spMkLst>
        </pc:spChg>
      </pc:sldChg>
      <pc:sldChg chg="addSp delSp modSp add mod">
        <pc:chgData name="Rama Kaorma" userId="76d0918c9142490f" providerId="LiveId" clId="{00292317-DF0C-4FBD-9A30-2B502CD673D3}" dt="2023-06-30T00:12:27.544" v="5075" actId="14100"/>
        <pc:sldMkLst>
          <pc:docMk/>
          <pc:sldMk cId="4203905059" sldId="290"/>
        </pc:sldMkLst>
        <pc:spChg chg="mod">
          <ac:chgData name="Rama Kaorma" userId="76d0918c9142490f" providerId="LiveId" clId="{00292317-DF0C-4FBD-9A30-2B502CD673D3}" dt="2023-06-27T08:14:02.545" v="2490"/>
          <ac:spMkLst>
            <pc:docMk/>
            <pc:sldMk cId="4203905059" sldId="290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4:58.935" v="2504" actId="1076"/>
          <ac:spMkLst>
            <pc:docMk/>
            <pc:sldMk cId="4203905059" sldId="290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15:05.631" v="2522" actId="20577"/>
          <ac:spMkLst>
            <pc:docMk/>
            <pc:sldMk cId="4203905059" sldId="290"/>
            <ac:spMk id="4" creationId="{69E7112A-D7F4-D628-D991-D72BD01D710E}"/>
          </ac:spMkLst>
        </pc:spChg>
        <pc:spChg chg="add mod">
          <ac:chgData name="Rama Kaorma" userId="76d0918c9142490f" providerId="LiveId" clId="{00292317-DF0C-4FBD-9A30-2B502CD673D3}" dt="2023-06-27T08:15:18.107" v="2532" actId="20577"/>
          <ac:spMkLst>
            <pc:docMk/>
            <pc:sldMk cId="4203905059" sldId="290"/>
            <ac:spMk id="5" creationId="{8376B5CC-3D34-5050-020B-A7D55BCAD626}"/>
          </ac:spMkLst>
        </pc:spChg>
        <pc:spChg chg="add mod">
          <ac:chgData name="Rama Kaorma" userId="76d0918c9142490f" providerId="LiveId" clId="{00292317-DF0C-4FBD-9A30-2B502CD673D3}" dt="2023-06-30T00:12:27.544" v="5075" actId="14100"/>
          <ac:spMkLst>
            <pc:docMk/>
            <pc:sldMk cId="4203905059" sldId="290"/>
            <ac:spMk id="8" creationId="{5641A36A-9C37-62B8-CC44-18C9DC32CCA4}"/>
          </ac:spMkLst>
        </pc:spChg>
        <pc:spChg chg="add del mod">
          <ac:chgData name="Rama Kaorma" userId="76d0918c9142490f" providerId="LiveId" clId="{00292317-DF0C-4FBD-9A30-2B502CD673D3}" dt="2023-06-27T08:15:36.925" v="2548"/>
          <ac:spMkLst>
            <pc:docMk/>
            <pc:sldMk cId="4203905059" sldId="290"/>
            <ac:spMk id="9" creationId="{FC25D492-075A-37D9-13C5-618150730418}"/>
          </ac:spMkLst>
        </pc:spChg>
        <pc:spChg chg="add mod">
          <ac:chgData name="Rama Kaorma" userId="76d0918c9142490f" providerId="LiveId" clId="{00292317-DF0C-4FBD-9A30-2B502CD673D3}" dt="2023-06-27T08:15:46.679" v="2553" actId="1076"/>
          <ac:spMkLst>
            <pc:docMk/>
            <pc:sldMk cId="4203905059" sldId="290"/>
            <ac:spMk id="10" creationId="{53BA1894-2B88-F7F0-E8B4-76A05180C59B}"/>
          </ac:spMkLst>
        </pc:spChg>
      </pc:sldChg>
      <pc:sldChg chg="addSp modSp add mod">
        <pc:chgData name="Rama Kaorma" userId="76d0918c9142490f" providerId="LiveId" clId="{00292317-DF0C-4FBD-9A30-2B502CD673D3}" dt="2023-06-27T08:12:44.992" v="2459" actId="14100"/>
        <pc:sldMkLst>
          <pc:docMk/>
          <pc:sldMk cId="3590086756" sldId="291"/>
        </pc:sldMkLst>
        <pc:spChg chg="mod">
          <ac:chgData name="Rama Kaorma" userId="76d0918c9142490f" providerId="LiveId" clId="{00292317-DF0C-4FBD-9A30-2B502CD673D3}" dt="2023-06-27T08:11:21.920" v="2417" actId="5793"/>
          <ac:spMkLst>
            <pc:docMk/>
            <pc:sldMk cId="3590086756" sldId="291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2:19.785" v="2456" actId="14100"/>
          <ac:spMkLst>
            <pc:docMk/>
            <pc:sldMk cId="3590086756" sldId="291"/>
            <ac:spMk id="3" creationId="{72F8CA83-183B-2586-7664-70E95AE1CD7D}"/>
          </ac:spMkLst>
        </pc:spChg>
        <pc:picChg chg="add mod">
          <ac:chgData name="Rama Kaorma" userId="76d0918c9142490f" providerId="LiveId" clId="{00292317-DF0C-4FBD-9A30-2B502CD673D3}" dt="2023-06-27T08:12:44.992" v="2459" actId="14100"/>
          <ac:picMkLst>
            <pc:docMk/>
            <pc:sldMk cId="3590086756" sldId="291"/>
            <ac:picMk id="4" creationId="{3DAE30AC-20F8-9C51-A9F8-9511AEEC285C}"/>
          </ac:picMkLst>
        </pc:picChg>
      </pc:sldChg>
      <pc:sldChg chg="addSp delSp modSp add mod">
        <pc:chgData name="Rama Kaorma" userId="76d0918c9142490f" providerId="LiveId" clId="{00292317-DF0C-4FBD-9A30-2B502CD673D3}" dt="2023-06-27T08:27:02.525" v="2844" actId="14100"/>
        <pc:sldMkLst>
          <pc:docMk/>
          <pc:sldMk cId="1711854248" sldId="292"/>
        </pc:sldMkLst>
        <pc:spChg chg="mod">
          <ac:chgData name="Rama Kaorma" userId="76d0918c9142490f" providerId="LiveId" clId="{00292317-DF0C-4FBD-9A30-2B502CD673D3}" dt="2023-06-27T08:26:36.817" v="2840" actId="5793"/>
          <ac:spMkLst>
            <pc:docMk/>
            <pc:sldMk cId="1711854248" sldId="292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27:02.525" v="2844" actId="14100"/>
          <ac:spMkLst>
            <pc:docMk/>
            <pc:sldMk cId="1711854248" sldId="292"/>
            <ac:spMk id="3" creationId="{72F8CA83-183B-2586-7664-70E95AE1CD7D}"/>
          </ac:spMkLst>
        </pc:spChg>
        <pc:picChg chg="add del mod">
          <ac:chgData name="Rama Kaorma" userId="76d0918c9142490f" providerId="LiveId" clId="{00292317-DF0C-4FBD-9A30-2B502CD673D3}" dt="2023-06-27T08:18:50.718" v="2585" actId="478"/>
          <ac:picMkLst>
            <pc:docMk/>
            <pc:sldMk cId="1711854248" sldId="292"/>
            <ac:picMk id="4" creationId="{1E3127BA-F532-7A29-46AF-C0C85180BE88}"/>
          </ac:picMkLst>
        </pc:picChg>
      </pc:sldChg>
      <pc:sldChg chg="addSp delSp modSp add mod">
        <pc:chgData name="Rama Kaorma" userId="76d0918c9142490f" providerId="LiveId" clId="{00292317-DF0C-4FBD-9A30-2B502CD673D3}" dt="2023-06-27T08:42:01.802" v="3105" actId="2711"/>
        <pc:sldMkLst>
          <pc:docMk/>
          <pc:sldMk cId="3196555509" sldId="293"/>
        </pc:sldMkLst>
        <pc:spChg chg="mod">
          <ac:chgData name="Rama Kaorma" userId="76d0918c9142490f" providerId="LiveId" clId="{00292317-DF0C-4FBD-9A30-2B502CD673D3}" dt="2023-06-27T08:42:01.802" v="3105" actId="2711"/>
          <ac:spMkLst>
            <pc:docMk/>
            <pc:sldMk cId="3196555509" sldId="293"/>
            <ac:spMk id="2" creationId="{3B6ACE2D-6E86-CA1E-A8BF-CC71BB16A246}"/>
          </ac:spMkLst>
        </pc:spChg>
        <pc:spChg chg="del mod">
          <ac:chgData name="Rama Kaorma" userId="76d0918c9142490f" providerId="LiveId" clId="{00292317-DF0C-4FBD-9A30-2B502CD673D3}" dt="2023-06-27T08:28:03.042" v="2866" actId="478"/>
          <ac:spMkLst>
            <pc:docMk/>
            <pc:sldMk cId="3196555509" sldId="293"/>
            <ac:spMk id="3" creationId="{72F8CA83-183B-2586-7664-70E95AE1CD7D}"/>
          </ac:spMkLst>
        </pc:spChg>
        <pc:spChg chg="del">
          <ac:chgData name="Rama Kaorma" userId="76d0918c9142490f" providerId="LiveId" clId="{00292317-DF0C-4FBD-9A30-2B502CD673D3}" dt="2023-06-27T08:28:42.271" v="2880" actId="478"/>
          <ac:spMkLst>
            <pc:docMk/>
            <pc:sldMk cId="3196555509" sldId="293"/>
            <ac:spMk id="6" creationId="{0CAB5305-4C9D-9FFC-DA1D-C4C54C5645EE}"/>
          </ac:spMkLst>
        </pc:spChg>
        <pc:spChg chg="add del">
          <ac:chgData name="Rama Kaorma" userId="76d0918c9142490f" providerId="LiveId" clId="{00292317-DF0C-4FBD-9A30-2B502CD673D3}" dt="2023-06-27T08:28:22.332" v="2874" actId="22"/>
          <ac:spMkLst>
            <pc:docMk/>
            <pc:sldMk cId="3196555509" sldId="293"/>
            <ac:spMk id="8" creationId="{606054B5-6242-2486-FD48-1AE1F7262CA7}"/>
          </ac:spMkLst>
        </pc:spChg>
        <pc:spChg chg="add del mod">
          <ac:chgData name="Rama Kaorma" userId="76d0918c9142490f" providerId="LiveId" clId="{00292317-DF0C-4FBD-9A30-2B502CD673D3}" dt="2023-06-27T08:28:35.955" v="2879" actId="21"/>
          <ac:spMkLst>
            <pc:docMk/>
            <pc:sldMk cId="3196555509" sldId="293"/>
            <ac:spMk id="10" creationId="{EED6CADF-A06E-6083-E54C-17C0E632CF1A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1" creationId="{BACC6370-2D7E-4714-9D71-7542949D7D5D}"/>
          </ac:spMkLst>
        </pc:spChg>
        <pc:spChg chg="add mod">
          <ac:chgData name="Rama Kaorma" userId="76d0918c9142490f" providerId="LiveId" clId="{00292317-DF0C-4FBD-9A30-2B502CD673D3}" dt="2023-06-27T08:28:56.071" v="2885" actId="207"/>
          <ac:spMkLst>
            <pc:docMk/>
            <pc:sldMk cId="3196555509" sldId="293"/>
            <ac:spMk id="12" creationId="{91735F55-7D97-9955-577E-C5E2883260E4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3" creationId="{F68B3F68-107C-434F-AA38-110D5EA91B85}"/>
          </ac:spMkLst>
        </pc:spChg>
        <pc:spChg chg="add mod">
          <ac:chgData name="Rama Kaorma" userId="76d0918c9142490f" providerId="LiveId" clId="{00292317-DF0C-4FBD-9A30-2B502CD673D3}" dt="2023-06-27T08:29:04.841" v="2886"/>
          <ac:spMkLst>
            <pc:docMk/>
            <pc:sldMk cId="3196555509" sldId="293"/>
            <ac:spMk id="14" creationId="{8411D440-5C76-0A91-B8BB-962463D2959F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5" creationId="{AAD0DBB9-1A4B-4391-81D4-CB19F9AB918A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7" creationId="{063BBA22-50EA-4C4D-BE05-F1CE4E63AA56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2" creationId="{A8384FB5-9ADC-4DDC-881B-597D56F5B15D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4" creationId="{1199E1B1-A8C0-4FE8-A5A8-1CB41D69F857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6" creationId="{84A8DE83-DE75-4B41-9DB4-A7EC0B0DEC0B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8" creationId="{A7009A0A-BEF5-4EAC-AF15-E4F9F002E239}"/>
          </ac:spMkLst>
        </pc:spChg>
        <pc:picChg chg="add mod">
          <ac:chgData name="Rama Kaorma" userId="76d0918c9142490f" providerId="LiveId" clId="{00292317-DF0C-4FBD-9A30-2B502CD673D3}" dt="2023-06-27T08:28:44.551" v="2882" actId="26606"/>
          <ac:picMkLst>
            <pc:docMk/>
            <pc:sldMk cId="3196555509" sldId="293"/>
            <ac:picMk id="4" creationId="{D682295A-5A8C-A9C3-9DBB-8D458171F0E4}"/>
          </ac:picMkLst>
        </pc:picChg>
        <pc:picChg chg="del">
          <ac:chgData name="Rama Kaorma" userId="76d0918c9142490f" providerId="LiveId" clId="{00292317-DF0C-4FBD-9A30-2B502CD673D3}" dt="2023-06-27T08:28:43.011" v="2881" actId="478"/>
          <ac:picMkLst>
            <pc:docMk/>
            <pc:sldMk cId="3196555509" sldId="293"/>
            <ac:picMk id="7" creationId="{C5126961-D3C5-C3FC-D10C-6E1A8334EB33}"/>
          </ac:picMkLst>
        </pc:picChg>
        <pc:picChg chg="add mod">
          <ac:chgData name="Rama Kaorma" userId="76d0918c9142490f" providerId="LiveId" clId="{00292317-DF0C-4FBD-9A30-2B502CD673D3}" dt="2023-06-27T08:29:04.841" v="2886"/>
          <ac:picMkLst>
            <pc:docMk/>
            <pc:sldMk cId="3196555509" sldId="293"/>
            <ac:picMk id="16" creationId="{67579DA9-8F25-C876-B2C7-ED29365C8200}"/>
          </ac:picMkLst>
        </pc:picChg>
      </pc:sldChg>
      <pc:sldChg chg="modSp add mod ord">
        <pc:chgData name="Rama Kaorma" userId="76d0918c9142490f" providerId="LiveId" clId="{00292317-DF0C-4FBD-9A30-2B502CD673D3}" dt="2023-06-27T08:27:47.405" v="2861" actId="20577"/>
        <pc:sldMkLst>
          <pc:docMk/>
          <pc:sldMk cId="1644649812" sldId="294"/>
        </pc:sldMkLst>
        <pc:spChg chg="mod">
          <ac:chgData name="Rama Kaorma" userId="76d0918c9142490f" providerId="LiveId" clId="{00292317-DF0C-4FBD-9A30-2B502CD673D3}" dt="2023-06-27T08:27:47.405" v="2861" actId="20577"/>
          <ac:spMkLst>
            <pc:docMk/>
            <pc:sldMk cId="1644649812" sldId="294"/>
            <ac:spMk id="4" creationId="{03426BBC-C867-D175-A8F1-5B0F54AD3B21}"/>
          </ac:spMkLst>
        </pc:spChg>
      </pc:sldChg>
      <pc:sldChg chg="addSp modSp add mod">
        <pc:chgData name="Rama Kaorma" userId="76d0918c9142490f" providerId="LiveId" clId="{00292317-DF0C-4FBD-9A30-2B502CD673D3}" dt="2023-06-27T08:32:37.926" v="2960" actId="1076"/>
        <pc:sldMkLst>
          <pc:docMk/>
          <pc:sldMk cId="3399589722" sldId="295"/>
        </pc:sldMkLst>
        <pc:spChg chg="mod">
          <ac:chgData name="Rama Kaorma" userId="76d0918c9142490f" providerId="LiveId" clId="{00292317-DF0C-4FBD-9A30-2B502CD673D3}" dt="2023-06-27T08:29:18.666" v="2893" actId="20577"/>
          <ac:spMkLst>
            <pc:docMk/>
            <pc:sldMk cId="3399589722" sldId="295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31:16.670" v="2944" actId="1076"/>
          <ac:spMkLst>
            <pc:docMk/>
            <pc:sldMk cId="3399589722" sldId="295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31:25.286" v="2947" actId="14100"/>
          <ac:spMkLst>
            <pc:docMk/>
            <pc:sldMk cId="3399589722" sldId="295"/>
            <ac:spMk id="4" creationId="{669BABDC-BAE3-7E06-189F-4717C197DCAC}"/>
          </ac:spMkLst>
        </pc:spChg>
        <pc:picChg chg="add mod modCrop">
          <ac:chgData name="Rama Kaorma" userId="76d0918c9142490f" providerId="LiveId" clId="{00292317-DF0C-4FBD-9A30-2B502CD673D3}" dt="2023-06-27T08:32:35.597" v="2959" actId="14100"/>
          <ac:picMkLst>
            <pc:docMk/>
            <pc:sldMk cId="3399589722" sldId="295"/>
            <ac:picMk id="5" creationId="{6732831B-20B7-AC2E-DD39-DE582A97FD25}"/>
          </ac:picMkLst>
        </pc:picChg>
        <pc:picChg chg="add mod modCrop">
          <ac:chgData name="Rama Kaorma" userId="76d0918c9142490f" providerId="LiveId" clId="{00292317-DF0C-4FBD-9A30-2B502CD673D3}" dt="2023-06-27T08:32:37.926" v="2960" actId="1076"/>
          <ac:picMkLst>
            <pc:docMk/>
            <pc:sldMk cId="3399589722" sldId="295"/>
            <ac:picMk id="8" creationId="{1F2ABE4F-A788-03E6-3997-795E8D203318}"/>
          </ac:picMkLst>
        </pc:picChg>
      </pc:sldChg>
      <pc:sldChg chg="modSp add mod ord">
        <pc:chgData name="Rama Kaorma" userId="76d0918c9142490f" providerId="LiveId" clId="{00292317-DF0C-4FBD-9A30-2B502CD673D3}" dt="2023-06-27T08:41:32.333" v="3096" actId="14100"/>
        <pc:sldMkLst>
          <pc:docMk/>
          <pc:sldMk cId="1344895904" sldId="296"/>
        </pc:sldMkLst>
        <pc:spChg chg="mod">
          <ac:chgData name="Rama Kaorma" userId="76d0918c9142490f" providerId="LiveId" clId="{00292317-DF0C-4FBD-9A30-2B502CD673D3}" dt="2023-06-27T08:41:32.333" v="3096" actId="14100"/>
          <ac:spMkLst>
            <pc:docMk/>
            <pc:sldMk cId="1344895904" sldId="296"/>
            <ac:spMk id="4" creationId="{03426BBC-C867-D175-A8F1-5B0F54AD3B21}"/>
          </ac:spMkLst>
        </pc:spChg>
      </pc:sldChg>
      <pc:sldChg chg="addSp delSp modSp new mod setBg">
        <pc:chgData name="Rama Kaorma" userId="76d0918c9142490f" providerId="LiveId" clId="{00292317-DF0C-4FBD-9A30-2B502CD673D3}" dt="2023-06-27T09:40:41.249" v="4094" actId="164"/>
        <pc:sldMkLst>
          <pc:docMk/>
          <pc:sldMk cId="42971029" sldId="297"/>
        </pc:sldMkLst>
        <pc:spChg chg="mod">
          <ac:chgData name="Rama Kaorma" userId="76d0918c9142490f" providerId="LiveId" clId="{00292317-DF0C-4FBD-9A30-2B502CD673D3}" dt="2023-06-27T08:41:55.045" v="3104" actId="2711"/>
          <ac:spMkLst>
            <pc:docMk/>
            <pc:sldMk cId="42971029" sldId="297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4" creationId="{9451FFD2-8601-B687-8E54-803DAD62B51C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5" creationId="{E7B9C5BB-4E46-DC8A-2E73-E1FB1782D0E1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6" creationId="{C9F75534-3142-86B9-F052-F5A3DF12767A}"/>
          </ac:spMkLst>
        </pc:spChg>
        <pc:spChg chg="add mod">
          <ac:chgData name="Rama Kaorma" userId="76d0918c9142490f" providerId="LiveId" clId="{00292317-DF0C-4FBD-9A30-2B502CD673D3}" dt="2023-06-27T09:39:45.976" v="4076" actId="14100"/>
          <ac:spMkLst>
            <pc:docMk/>
            <pc:sldMk cId="42971029" sldId="297"/>
            <ac:spMk id="10" creationId="{01A9C9FF-F6AF-0B36-E1BE-08CF6F885A9D}"/>
          </ac:spMkLst>
        </pc:spChg>
        <pc:spChg chg="add del mod">
          <ac:chgData name="Rama Kaorma" userId="76d0918c9142490f" providerId="LiveId" clId="{00292317-DF0C-4FBD-9A30-2B502CD673D3}" dt="2023-06-27T09:39:49.699" v="4077" actId="478"/>
          <ac:spMkLst>
            <pc:docMk/>
            <pc:sldMk cId="42971029" sldId="297"/>
            <ac:spMk id="11" creationId="{B44A4353-FE06-7D5E-6984-0E43152B3DCA}"/>
          </ac:spMkLst>
        </pc:spChg>
        <pc:spChg chg="add del mod">
          <ac:chgData name="Rama Kaorma" userId="76d0918c9142490f" providerId="LiveId" clId="{00292317-DF0C-4FBD-9A30-2B502CD673D3}" dt="2023-06-27T09:39:51.998" v="4078" actId="478"/>
          <ac:spMkLst>
            <pc:docMk/>
            <pc:sldMk cId="42971029" sldId="297"/>
            <ac:spMk id="12" creationId="{61AEC2F2-CD86-882D-C2F0-AF23BBA09543}"/>
          </ac:spMkLst>
        </pc:spChg>
        <pc:spChg chg="add mod">
          <ac:chgData name="Rama Kaorma" userId="76d0918c9142490f" providerId="LiveId" clId="{00292317-DF0C-4FBD-9A30-2B502CD673D3}" dt="2023-06-27T08:53:40.467" v="3317"/>
          <ac:spMkLst>
            <pc:docMk/>
            <pc:sldMk cId="42971029" sldId="297"/>
            <ac:spMk id="14" creationId="{D55D7603-4C5E-E915-AFA8-97E2DD4D57B0}"/>
          </ac:spMkLst>
        </pc:spChg>
        <pc:spChg chg="add mod ord">
          <ac:chgData name="Rama Kaorma" userId="76d0918c9142490f" providerId="LiveId" clId="{00292317-DF0C-4FBD-9A30-2B502CD673D3}" dt="2023-06-27T09:40:41.249" v="4094" actId="164"/>
          <ac:spMkLst>
            <pc:docMk/>
            <pc:sldMk cId="42971029" sldId="297"/>
            <ac:spMk id="16" creationId="{01462EA9-FBC3-DD34-1EB5-5AB8D8F94817}"/>
          </ac:spMkLst>
        </pc:spChg>
        <pc:spChg chg="add mod">
          <ac:chgData name="Rama Kaorma" userId="76d0918c9142490f" providerId="LiveId" clId="{00292317-DF0C-4FBD-9A30-2B502CD673D3}" dt="2023-06-27T09:40:41.249" v="4094" actId="164"/>
          <ac:spMkLst>
            <pc:docMk/>
            <pc:sldMk cId="42971029" sldId="297"/>
            <ac:spMk id="17" creationId="{EF1FBD90-52F8-FC3D-F17A-2DB2277C4ED5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18" creationId="{BACC6370-2D7E-4714-9D71-7542949D7D5D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0" creationId="{F68B3F68-107C-434F-AA38-110D5EA91B85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2" creationId="{AAD0DBB9-1A4B-4391-81D4-CB19F9AB918A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4" creationId="{063BBA22-50EA-4C4D-BE05-F1CE4E63AA56}"/>
          </ac:spMkLst>
        </pc:spChg>
        <pc:grpChg chg="add mod">
          <ac:chgData name="Rama Kaorma" userId="76d0918c9142490f" providerId="LiveId" clId="{00292317-DF0C-4FBD-9A30-2B502CD673D3}" dt="2023-06-27T09:40:41.249" v="4094" actId="164"/>
          <ac:grpSpMkLst>
            <pc:docMk/>
            <pc:sldMk cId="42971029" sldId="297"/>
            <ac:grpSpMk id="13" creationId="{8107ADC4-48D3-41F2-B195-6289322B57D3}"/>
          </ac:grpSpMkLst>
        </pc:grpChg>
        <pc:grpChg chg="add mod">
          <ac:chgData name="Rama Kaorma" userId="76d0918c9142490f" providerId="LiveId" clId="{00292317-DF0C-4FBD-9A30-2B502CD673D3}" dt="2023-06-27T09:40:41.249" v="4094" actId="164"/>
          <ac:grpSpMkLst>
            <pc:docMk/>
            <pc:sldMk cId="42971029" sldId="297"/>
            <ac:grpSpMk id="19" creationId="{4573999E-3919-578F-817B-CE9173FE65AB}"/>
          </ac:grpSpMkLst>
        </pc:grpChg>
        <pc:picChg chg="add mod">
          <ac:chgData name="Rama Kaorma" userId="76d0918c9142490f" providerId="LiveId" clId="{00292317-DF0C-4FBD-9A30-2B502CD673D3}" dt="2023-06-27T08:34:29.697" v="3002" actId="164"/>
          <ac:picMkLst>
            <pc:docMk/>
            <pc:sldMk cId="42971029" sldId="297"/>
            <ac:picMk id="3" creationId="{4DDBE0DB-1F50-AC0F-D672-70D246985197}"/>
          </ac:picMkLst>
        </pc:picChg>
        <pc:picChg chg="add mod">
          <ac:chgData name="Rama Kaorma" userId="76d0918c9142490f" providerId="LiveId" clId="{00292317-DF0C-4FBD-9A30-2B502CD673D3}" dt="2023-06-27T08:53:40.467" v="3317"/>
          <ac:picMkLst>
            <pc:docMk/>
            <pc:sldMk cId="42971029" sldId="297"/>
            <ac:picMk id="15" creationId="{A99E8D50-5C12-5FCD-B904-24D970AF0C11}"/>
          </ac:picMkLst>
        </pc:picChg>
        <pc:cxnChg chg="add mod">
          <ac:chgData name="Rama Kaorma" userId="76d0918c9142490f" providerId="LiveId" clId="{00292317-DF0C-4FBD-9A30-2B502CD673D3}" dt="2023-06-27T08:34:29.697" v="3002" actId="164"/>
          <ac:cxnSpMkLst>
            <pc:docMk/>
            <pc:sldMk cId="42971029" sldId="297"/>
            <ac:cxnSpMk id="7" creationId="{AE5B8A10-6EE2-1B49-BDF3-6D0B74A67259}"/>
          </ac:cxnSpMkLst>
        </pc:cxnChg>
        <pc:cxnChg chg="add mod ord">
          <ac:chgData name="Rama Kaorma" userId="76d0918c9142490f" providerId="LiveId" clId="{00292317-DF0C-4FBD-9A30-2B502CD673D3}" dt="2023-06-27T09:40:25.805" v="4092" actId="166"/>
          <ac:cxnSpMkLst>
            <pc:docMk/>
            <pc:sldMk cId="42971029" sldId="297"/>
            <ac:cxnSpMk id="8" creationId="{BED4F481-9B96-210C-F94D-7A01539AC90A}"/>
          </ac:cxnSpMkLst>
        </pc:cxnChg>
        <pc:cxnChg chg="add mod">
          <ac:chgData name="Rama Kaorma" userId="76d0918c9142490f" providerId="LiveId" clId="{00292317-DF0C-4FBD-9A30-2B502CD673D3}" dt="2023-06-27T08:34:29.697" v="3002" actId="164"/>
          <ac:cxnSpMkLst>
            <pc:docMk/>
            <pc:sldMk cId="42971029" sldId="297"/>
            <ac:cxnSpMk id="9" creationId="{20D94F9C-3B9F-9F0E-BB9A-BA5B3CB81FD1}"/>
          </ac:cxnSpMkLst>
        </pc:cxnChg>
      </pc:sldChg>
      <pc:sldChg chg="addSp delSp modSp add mod ord">
        <pc:chgData name="Rama Kaorma" userId="76d0918c9142490f" providerId="LiveId" clId="{00292317-DF0C-4FBD-9A30-2B502CD673D3}" dt="2023-06-27T08:53:43.344" v="3318"/>
        <pc:sldMkLst>
          <pc:docMk/>
          <pc:sldMk cId="1783284819" sldId="298"/>
        </pc:sldMkLst>
        <pc:spChg chg="mod">
          <ac:chgData name="Rama Kaorma" userId="76d0918c9142490f" providerId="LiveId" clId="{00292317-DF0C-4FBD-9A30-2B502CD673D3}" dt="2023-06-27T08:41:50.658" v="3103" actId="2711"/>
          <ac:spMkLst>
            <pc:docMk/>
            <pc:sldMk cId="1783284819" sldId="298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8:38:59.195" v="3060" actId="20577"/>
          <ac:spMkLst>
            <pc:docMk/>
            <pc:sldMk cId="1783284819" sldId="298"/>
            <ac:spMk id="14" creationId="{5C9F2FB6-8ACE-9FB8-B21B-B2380F815F1D}"/>
          </ac:spMkLst>
        </pc:spChg>
        <pc:spChg chg="add del mod">
          <ac:chgData name="Rama Kaorma" userId="76d0918c9142490f" providerId="LiveId" clId="{00292317-DF0C-4FBD-9A30-2B502CD673D3}" dt="2023-06-27T08:38:30.821" v="3047" actId="22"/>
          <ac:spMkLst>
            <pc:docMk/>
            <pc:sldMk cId="1783284819" sldId="298"/>
            <ac:spMk id="16" creationId="{BF3F695B-D5E1-8999-02EE-FAEAA6828A7E}"/>
          </ac:spMkLst>
        </pc:spChg>
        <pc:spChg chg="add mod">
          <ac:chgData name="Rama Kaorma" userId="76d0918c9142490f" providerId="LiveId" clId="{00292317-DF0C-4FBD-9A30-2B502CD673D3}" dt="2023-06-27T08:53:43.344" v="3318"/>
          <ac:spMkLst>
            <pc:docMk/>
            <pc:sldMk cId="1783284819" sldId="298"/>
            <ac:spMk id="17" creationId="{6AB98D36-CA27-4492-3292-7AC9E41A2397}"/>
          </ac:spMkLst>
        </pc:spChg>
        <pc:grpChg chg="del">
          <ac:chgData name="Rama Kaorma" userId="76d0918c9142490f" providerId="LiveId" clId="{00292317-DF0C-4FBD-9A30-2B502CD673D3}" dt="2023-06-27T08:34:55.988" v="3005" actId="478"/>
          <ac:grpSpMkLst>
            <pc:docMk/>
            <pc:sldMk cId="1783284819" sldId="298"/>
            <ac:grpSpMk id="13" creationId="{8107ADC4-48D3-41F2-B195-6289322B57D3}"/>
          </ac:grpSpMkLst>
        </pc:grpChg>
        <pc:picChg chg="add mod">
          <ac:chgData name="Rama Kaorma" userId="76d0918c9142490f" providerId="LiveId" clId="{00292317-DF0C-4FBD-9A30-2B502CD673D3}" dt="2023-06-27T08:53:43.344" v="3318"/>
          <ac:picMkLst>
            <pc:docMk/>
            <pc:sldMk cId="1783284819" sldId="298"/>
            <ac:picMk id="19" creationId="{3DAFE2A2-B7FD-2559-037E-9BA3B88FD9CE}"/>
          </ac:picMkLst>
        </pc:picChg>
      </pc:sldChg>
      <pc:sldChg chg="addSp delSp modSp new mod setBg modAnim">
        <pc:chgData name="Rama Kaorma" userId="76d0918c9142490f" providerId="LiveId" clId="{00292317-DF0C-4FBD-9A30-2B502CD673D3}" dt="2023-06-29T00:16:05.465" v="5073" actId="14100"/>
        <pc:sldMkLst>
          <pc:docMk/>
          <pc:sldMk cId="1805503427" sldId="299"/>
        </pc:sldMkLst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4" creationId="{A2CBF9DE-E035-4343-12C8-A60DC39D4D35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6" creationId="{218A3BB8-8304-E67B-6E39-C15ED62364DA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7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8:39:52.375" v="3063" actId="26606"/>
          <ac:spMkLst>
            <pc:docMk/>
            <pc:sldMk cId="1805503427" sldId="299"/>
            <ac:spMk id="8" creationId="{42A4FC2C-047E-45A5-965D-8E1E3BF09BC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9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8:39:53.824" v="3065" actId="26606"/>
          <ac:spMkLst>
            <pc:docMk/>
            <pc:sldMk cId="1805503427" sldId="299"/>
            <ac:spMk id="10" creationId="{3B432D73-5C38-474F-AF96-A3228731BF3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11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8:40:00.644" v="3067" actId="26606"/>
          <ac:spMkLst>
            <pc:docMk/>
            <pc:sldMk cId="1805503427" sldId="299"/>
            <ac:spMk id="12" creationId="{42A4FC2C-047E-45A5-965D-8E1E3BF09BC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13" creationId="{A8D57A06-A426-446D-B02C-A2DC6B62E45E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14" creationId="{AFD83ACE-2792-5765-CE26-E5EAE6E3945C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15" creationId="{D268CBD9-4D67-3B34-3D49-12063A516DB6}"/>
          </ac:spMkLst>
        </pc:spChg>
        <pc:spChg chg="add mod">
          <ac:chgData name="Rama Kaorma" userId="76d0918c9142490f" providerId="LiveId" clId="{00292317-DF0C-4FBD-9A30-2B502CD673D3}" dt="2023-06-27T08:40:32.727" v="3072" actId="207"/>
          <ac:spMkLst>
            <pc:docMk/>
            <pc:sldMk cId="1805503427" sldId="299"/>
            <ac:spMk id="16" creationId="{F8F77712-F38D-8640-E6F0-9534B425EE4E}"/>
          </ac:spMkLst>
        </pc:spChg>
        <pc:picChg chg="add del mod">
          <ac:chgData name="Rama Kaorma" userId="76d0918c9142490f" providerId="LiveId" clId="{00292317-DF0C-4FBD-9A30-2B502CD673D3}" dt="2023-06-27T08:37:31.687" v="3024" actId="21"/>
          <ac:picMkLst>
            <pc:docMk/>
            <pc:sldMk cId="1805503427" sldId="299"/>
            <ac:picMk id="2" creationId="{2C73AD86-A60B-7932-2097-49E184D977B7}"/>
          </ac:picMkLst>
        </pc:picChg>
        <pc:picChg chg="add del mod">
          <ac:chgData name="Rama Kaorma" userId="76d0918c9142490f" providerId="LiveId" clId="{00292317-DF0C-4FBD-9A30-2B502CD673D3}" dt="2023-06-27T08:40:00.926" v="3068"/>
          <ac:picMkLst>
            <pc:docMk/>
            <pc:sldMk cId="1805503427" sldId="299"/>
            <ac:picMk id="3" creationId="{D2B632CE-5D41-6F38-9FB9-4295FC7D21D3}"/>
          </ac:picMkLst>
        </pc:picChg>
        <pc:picChg chg="add mod">
          <ac:chgData name="Rama Kaorma" userId="76d0918c9142490f" providerId="LiveId" clId="{00292317-DF0C-4FBD-9A30-2B502CD673D3}" dt="2023-06-29T00:16:05.465" v="5073" actId="14100"/>
          <ac:picMkLst>
            <pc:docMk/>
            <pc:sldMk cId="1805503427" sldId="299"/>
            <ac:picMk id="5" creationId="{5CE86023-4667-EA50-61ED-401FC6C411AC}"/>
          </ac:picMkLst>
        </pc:picChg>
      </pc:sldChg>
      <pc:sldChg chg="addSp delSp modSp add mod ord">
        <pc:chgData name="Rama Kaorma" userId="76d0918c9142490f" providerId="LiveId" clId="{00292317-DF0C-4FBD-9A30-2B502CD673D3}" dt="2023-06-27T08:37:38.973" v="3027" actId="1076"/>
        <pc:sldMkLst>
          <pc:docMk/>
          <pc:sldMk cId="2871074205" sldId="300"/>
        </pc:sldMkLst>
        <pc:spChg chg="add del mod">
          <ac:chgData name="Rama Kaorma" userId="76d0918c9142490f" providerId="LiveId" clId="{00292317-DF0C-4FBD-9A30-2B502CD673D3}" dt="2023-06-27T08:35:31.833" v="3014" actId="478"/>
          <ac:spMkLst>
            <pc:docMk/>
            <pc:sldMk cId="2871074205" sldId="300"/>
            <ac:spMk id="3" creationId="{F72C93E4-ABFB-9D9D-A6B1-AD4A5D28FA46}"/>
          </ac:spMkLst>
        </pc:spChg>
        <pc:spChg chg="del">
          <ac:chgData name="Rama Kaorma" userId="76d0918c9142490f" providerId="LiveId" clId="{00292317-DF0C-4FBD-9A30-2B502CD673D3}" dt="2023-06-27T08:35:28.602" v="3013" actId="478"/>
          <ac:spMkLst>
            <pc:docMk/>
            <pc:sldMk cId="2871074205" sldId="300"/>
            <ac:spMk id="4" creationId="{03426BBC-C867-D175-A8F1-5B0F54AD3B21}"/>
          </ac:spMkLst>
        </pc:spChg>
        <pc:spChg chg="add mod">
          <ac:chgData name="Rama Kaorma" userId="76d0918c9142490f" providerId="LiveId" clId="{00292317-DF0C-4FBD-9A30-2B502CD673D3}" dt="2023-06-27T08:37:25.759" v="3023" actId="339"/>
          <ac:spMkLst>
            <pc:docMk/>
            <pc:sldMk cId="2871074205" sldId="300"/>
            <ac:spMk id="5" creationId="{B1D63A32-9956-E1A9-FD8D-EB48E1A6E425}"/>
          </ac:spMkLst>
        </pc:spChg>
        <pc:picChg chg="add mod">
          <ac:chgData name="Rama Kaorma" userId="76d0918c9142490f" providerId="LiveId" clId="{00292317-DF0C-4FBD-9A30-2B502CD673D3}" dt="2023-06-27T08:37:38.973" v="3027" actId="1076"/>
          <ac:picMkLst>
            <pc:docMk/>
            <pc:sldMk cId="2871074205" sldId="300"/>
            <ac:picMk id="6" creationId="{32718236-5E21-1112-F6E2-08883E9C723F}"/>
          </ac:picMkLst>
        </pc:picChg>
      </pc:sldChg>
      <pc:sldChg chg="addSp delSp modSp add mod ord modAnim">
        <pc:chgData name="Rama Kaorma" userId="76d0918c9142490f" providerId="LiveId" clId="{00292317-DF0C-4FBD-9A30-2B502CD673D3}" dt="2023-06-27T08:53:46.391" v="3319"/>
        <pc:sldMkLst>
          <pc:docMk/>
          <pc:sldMk cId="1822223579" sldId="301"/>
        </pc:sldMkLst>
        <pc:spChg chg="mod">
          <ac:chgData name="Rama Kaorma" userId="76d0918c9142490f" providerId="LiveId" clId="{00292317-DF0C-4FBD-9A30-2B502CD673D3}" dt="2023-06-27T08:41:45.580" v="3102" actId="2711"/>
          <ac:spMkLst>
            <pc:docMk/>
            <pc:sldMk cId="1822223579" sldId="301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3" creationId="{8CB52FB5-3C6E-4588-4D6A-41C821A08044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5" creationId="{E33B51FB-863F-1E37-A8BB-DF5067ABF8EE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6" creationId="{40CCED01-04E8-A897-E082-3A721B04BBC2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7" creationId="{FFF97D49-279C-1A5F-166D-C334A079A8E6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8" creationId="{557F79D6-B623-09D9-D9F0-2E3A123C1219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3" creationId="{6727EC2A-A8E7-7136-1D84-EA634D717E17}"/>
          </ac:spMkLst>
        </pc:spChg>
        <pc:spChg chg="mod">
          <ac:chgData name="Rama Kaorma" userId="76d0918c9142490f" providerId="LiveId" clId="{00292317-DF0C-4FBD-9A30-2B502CD673D3}" dt="2023-06-27T08:53:12.439" v="3312" actId="1076"/>
          <ac:spMkLst>
            <pc:docMk/>
            <pc:sldMk cId="1822223579" sldId="301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5" creationId="{5F4AFB5D-BE47-D093-2C10-A2F2F3B451A5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6" creationId="{2E96D3E1-DD55-792E-7E21-92A96743904A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17" creationId="{EB688D03-0272-09E1-9A90-F0B42B53DE4F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1" creationId="{852FC5BB-6A5B-B445-1E94-16ADFE4298BD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3" creationId="{35C6120F-689E-DE39-293C-7E6B0B377B97}"/>
          </ac:spMkLst>
        </pc:spChg>
        <pc:spChg chg="add del mod">
          <ac:chgData name="Rama Kaorma" userId="76d0918c9142490f" providerId="LiveId" clId="{00292317-DF0C-4FBD-9A30-2B502CD673D3}" dt="2023-06-27T08:48:37.276" v="3240" actId="478"/>
          <ac:spMkLst>
            <pc:docMk/>
            <pc:sldMk cId="1822223579" sldId="301"/>
            <ac:spMk id="25" creationId="{A43C3413-5BBF-6F73-767A-42E7E16C99D1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6" creationId="{CD457D37-AD9B-3A8F-AD7D-D2F21521A040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7" creationId="{EF833E23-0B79-AD8F-DA32-20087FE5EF48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8" creationId="{242FD593-7954-4DDD-9CE7-82B49F53E14A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9" creationId="{5750520D-7034-4FE8-3D13-9302F788E341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30" creationId="{E0C1E173-DD31-7CA7-C390-4BC98DA0389D}"/>
          </ac:spMkLst>
        </pc:spChg>
        <pc:spChg chg="add del">
          <ac:chgData name="Rama Kaorma" userId="76d0918c9142490f" providerId="LiveId" clId="{00292317-DF0C-4FBD-9A30-2B502CD673D3}" dt="2023-06-27T08:51:02.110" v="3276" actId="11529"/>
          <ac:spMkLst>
            <pc:docMk/>
            <pc:sldMk cId="1822223579" sldId="301"/>
            <ac:spMk id="31" creationId="{E38AFD8B-328B-94F5-0E50-13D57985FE75}"/>
          </ac:spMkLst>
        </pc:spChg>
        <pc:spChg chg="add del mod">
          <ac:chgData name="Rama Kaorma" userId="76d0918c9142490f" providerId="LiveId" clId="{00292317-DF0C-4FBD-9A30-2B502CD673D3}" dt="2023-06-27T08:51:01.801" v="3275"/>
          <ac:spMkLst>
            <pc:docMk/>
            <pc:sldMk cId="1822223579" sldId="301"/>
            <ac:spMk id="32" creationId="{DA093A12-8682-A3BD-2E1C-874642455AF5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33" creationId="{C4F48A25-CC53-5B96-66F8-77A6584358EB}"/>
          </ac:spMkLst>
        </pc:spChg>
        <pc:spChg chg="add mod">
          <ac:chgData name="Rama Kaorma" userId="76d0918c9142490f" providerId="LiveId" clId="{00292317-DF0C-4FBD-9A30-2B502CD673D3}" dt="2023-06-27T08:53:46.391" v="3319"/>
          <ac:spMkLst>
            <pc:docMk/>
            <pc:sldMk cId="1822223579" sldId="301"/>
            <ac:spMk id="48" creationId="{4802A7B7-B9F5-087F-7742-35EEF020ED90}"/>
          </ac:spMkLst>
        </pc:spChg>
        <pc:grpChg chg="add mod">
          <ac:chgData name="Rama Kaorma" userId="76d0918c9142490f" providerId="LiveId" clId="{00292317-DF0C-4FBD-9A30-2B502CD673D3}" dt="2023-06-27T08:53:10.011" v="3310" actId="1076"/>
          <ac:grpSpMkLst>
            <pc:docMk/>
            <pc:sldMk cId="1822223579" sldId="301"/>
            <ac:grpSpMk id="46" creationId="{AB9B7E05-43D9-A745-0037-384364186A16}"/>
          </ac:grpSpMkLst>
        </pc:grpChg>
        <pc:grpChg chg="add mod">
          <ac:chgData name="Rama Kaorma" userId="76d0918c9142490f" providerId="LiveId" clId="{00292317-DF0C-4FBD-9A30-2B502CD673D3}" dt="2023-06-27T08:53:17.986" v="3313" actId="164"/>
          <ac:grpSpMkLst>
            <pc:docMk/>
            <pc:sldMk cId="1822223579" sldId="301"/>
            <ac:grpSpMk id="47" creationId="{DAB1691C-B314-3357-A6D1-0A8B4931B346}"/>
          </ac:grpSpMkLst>
        </pc:grpChg>
        <pc:picChg chg="add del mod">
          <ac:chgData name="Rama Kaorma" userId="76d0918c9142490f" providerId="LiveId" clId="{00292317-DF0C-4FBD-9A30-2B502CD673D3}" dt="2023-06-27T08:41:38.200" v="3098"/>
          <ac:picMkLst>
            <pc:docMk/>
            <pc:sldMk cId="1822223579" sldId="301"/>
            <ac:picMk id="4" creationId="{B4F87B41-4CE4-93DB-4CC8-F72198ACF7C1}"/>
          </ac:picMkLst>
        </pc:picChg>
        <pc:picChg chg="add del mod">
          <ac:chgData name="Rama Kaorma" userId="76d0918c9142490f" providerId="LiveId" clId="{00292317-DF0C-4FBD-9A30-2B502CD673D3}" dt="2023-06-27T08:44:22.770" v="3137" actId="931"/>
          <ac:picMkLst>
            <pc:docMk/>
            <pc:sldMk cId="1822223579" sldId="301"/>
            <ac:picMk id="10" creationId="{27935716-C930-E672-59B0-BFD9E30257D3}"/>
          </ac:picMkLst>
        </pc:picChg>
        <pc:picChg chg="add mod">
          <ac:chgData name="Rama Kaorma" userId="76d0918c9142490f" providerId="LiveId" clId="{00292317-DF0C-4FBD-9A30-2B502CD673D3}" dt="2023-06-27T08:53:17.986" v="3313" actId="164"/>
          <ac:picMkLst>
            <pc:docMk/>
            <pc:sldMk cId="1822223579" sldId="301"/>
            <ac:picMk id="12" creationId="{840BC479-A2BF-848F-413F-16EFBA79CCFB}"/>
          </ac:picMkLst>
        </pc:picChg>
        <pc:picChg chg="add mod">
          <ac:chgData name="Rama Kaorma" userId="76d0918c9142490f" providerId="LiveId" clId="{00292317-DF0C-4FBD-9A30-2B502CD673D3}" dt="2023-06-27T08:53:46.391" v="3319"/>
          <ac:picMkLst>
            <pc:docMk/>
            <pc:sldMk cId="1822223579" sldId="301"/>
            <ac:picMk id="49" creationId="{ECA46204-888F-78DA-2E4E-DCE94A900912}"/>
          </ac:picMkLst>
        </pc:picChg>
        <pc:cxnChg chg="add mod">
          <ac:chgData name="Rama Kaorma" userId="76d0918c9142490f" providerId="LiveId" clId="{00292317-DF0C-4FBD-9A30-2B502CD673D3}" dt="2023-06-27T08:53:08.098" v="3308" actId="164"/>
          <ac:cxnSpMkLst>
            <pc:docMk/>
            <pc:sldMk cId="1822223579" sldId="301"/>
            <ac:cxnSpMk id="35" creationId="{32A86710-6F6F-7E0B-0C46-6329E597C5E9}"/>
          </ac:cxnSpMkLst>
        </pc:cxnChg>
        <pc:cxnChg chg="add mod">
          <ac:chgData name="Rama Kaorma" userId="76d0918c9142490f" providerId="LiveId" clId="{00292317-DF0C-4FBD-9A30-2B502CD673D3}" dt="2023-06-27T08:53:08.098" v="3308" actId="164"/>
          <ac:cxnSpMkLst>
            <pc:docMk/>
            <pc:sldMk cId="1822223579" sldId="301"/>
            <ac:cxnSpMk id="37" creationId="{7C666350-150B-68FC-B533-C505836D225F}"/>
          </ac:cxnSpMkLst>
        </pc:cxnChg>
      </pc:sldChg>
      <pc:sldChg chg="modSp add mod ord">
        <pc:chgData name="Rama Kaorma" userId="76d0918c9142490f" providerId="LiveId" clId="{00292317-DF0C-4FBD-9A30-2B502CD673D3}" dt="2023-06-27T08:58:33.124" v="3421" actId="20577"/>
        <pc:sldMkLst>
          <pc:docMk/>
          <pc:sldMk cId="1334985147" sldId="302"/>
        </pc:sldMkLst>
        <pc:spChg chg="mod">
          <ac:chgData name="Rama Kaorma" userId="76d0918c9142490f" providerId="LiveId" clId="{00292317-DF0C-4FBD-9A30-2B502CD673D3}" dt="2023-06-27T08:58:33.124" v="3421" actId="20577"/>
          <ac:spMkLst>
            <pc:docMk/>
            <pc:sldMk cId="1334985147" sldId="302"/>
            <ac:spMk id="4" creationId="{03426BBC-C867-D175-A8F1-5B0F54AD3B21}"/>
          </ac:spMkLst>
        </pc:spChg>
      </pc:sldChg>
      <pc:sldChg chg="addSp delSp modSp new del mod">
        <pc:chgData name="Rama Kaorma" userId="76d0918c9142490f" providerId="LiveId" clId="{00292317-DF0C-4FBD-9A30-2B502CD673D3}" dt="2023-06-27T08:58:54.475" v="3427" actId="2696"/>
        <pc:sldMkLst>
          <pc:docMk/>
          <pc:sldMk cId="2458571006" sldId="303"/>
        </pc:sldMkLst>
        <pc:spChg chg="mod">
          <ac:chgData name="Rama Kaorma" userId="76d0918c9142490f" providerId="LiveId" clId="{00292317-DF0C-4FBD-9A30-2B502CD673D3}" dt="2023-06-27T08:54:31.656" v="3365" actId="21"/>
          <ac:spMkLst>
            <pc:docMk/>
            <pc:sldMk cId="2458571006" sldId="303"/>
            <ac:spMk id="2" creationId="{AA37D6F0-34EB-7D4A-2B4A-43E0CDE6EB75}"/>
          </ac:spMkLst>
        </pc:spChg>
        <pc:spChg chg="add del">
          <ac:chgData name="Rama Kaorma" userId="76d0918c9142490f" providerId="LiveId" clId="{00292317-DF0C-4FBD-9A30-2B502CD673D3}" dt="2023-06-27T08:53:23.926" v="3315" actId="22"/>
          <ac:spMkLst>
            <pc:docMk/>
            <pc:sldMk cId="2458571006" sldId="303"/>
            <ac:spMk id="4" creationId="{00BBF8CA-63C2-CB8D-C14B-E97A454EE544}"/>
          </ac:spMkLst>
        </pc:spChg>
        <pc:spChg chg="add mod">
          <ac:chgData name="Rama Kaorma" userId="76d0918c9142490f" providerId="LiveId" clId="{00292317-DF0C-4FBD-9A30-2B502CD673D3}" dt="2023-06-27T08:53:48.013" v="3320"/>
          <ac:spMkLst>
            <pc:docMk/>
            <pc:sldMk cId="2458571006" sldId="303"/>
            <ac:spMk id="5" creationId="{B97605F5-34AC-F2C2-D610-2F2C0E6221D7}"/>
          </ac:spMkLst>
        </pc:spChg>
        <pc:picChg chg="add mod">
          <ac:chgData name="Rama Kaorma" userId="76d0918c9142490f" providerId="LiveId" clId="{00292317-DF0C-4FBD-9A30-2B502CD673D3}" dt="2023-06-27T08:53:48.013" v="3320"/>
          <ac:picMkLst>
            <pc:docMk/>
            <pc:sldMk cId="2458571006" sldId="303"/>
            <ac:picMk id="6" creationId="{5382DC62-C620-8E8D-2C3E-1AF9DC9C5956}"/>
          </ac:picMkLst>
        </pc:picChg>
      </pc:sldChg>
      <pc:sldChg chg="delSp modSp add mod">
        <pc:chgData name="Rama Kaorma" userId="76d0918c9142490f" providerId="LiveId" clId="{00292317-DF0C-4FBD-9A30-2B502CD673D3}" dt="2023-06-27T08:56:20.499" v="3386" actId="2711"/>
        <pc:sldMkLst>
          <pc:docMk/>
          <pc:sldMk cId="2604131782" sldId="304"/>
        </pc:sldMkLst>
        <pc:spChg chg="mod">
          <ac:chgData name="Rama Kaorma" userId="76d0918c9142490f" providerId="LiveId" clId="{00292317-DF0C-4FBD-9A30-2B502CD673D3}" dt="2023-06-27T08:54:35.221" v="3368"/>
          <ac:spMkLst>
            <pc:docMk/>
            <pc:sldMk cId="2604131782" sldId="304"/>
            <ac:spMk id="2" creationId="{15C2B044-17C2-6224-0C2A-FEA6B01E9587}"/>
          </ac:spMkLst>
        </pc:spChg>
        <pc:spChg chg="mod">
          <ac:chgData name="Rama Kaorma" userId="76d0918c9142490f" providerId="LiveId" clId="{00292317-DF0C-4FBD-9A30-2B502CD673D3}" dt="2023-06-27T08:54:27.443" v="3363" actId="20577"/>
          <ac:spMkLst>
            <pc:docMk/>
            <pc:sldMk cId="2604131782" sldId="304"/>
            <ac:spMk id="13" creationId="{6727EC2A-A8E7-7136-1D84-EA634D717E17}"/>
          </ac:spMkLst>
        </pc:spChg>
        <pc:spChg chg="mod">
          <ac:chgData name="Rama Kaorma" userId="76d0918c9142490f" providerId="LiveId" clId="{00292317-DF0C-4FBD-9A30-2B502CD673D3}" dt="2023-06-27T08:56:20.499" v="3386" actId="2711"/>
          <ac:spMkLst>
            <pc:docMk/>
            <pc:sldMk cId="2604131782" sldId="304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8:54:26.229" v="3362" actId="478"/>
          <ac:grpSpMkLst>
            <pc:docMk/>
            <pc:sldMk cId="2604131782" sldId="304"/>
            <ac:grpSpMk id="46" creationId="{AB9B7E05-43D9-A745-0037-384364186A16}"/>
          </ac:grpSpMkLst>
        </pc:grpChg>
        <pc:grpChg chg="del">
          <ac:chgData name="Rama Kaorma" userId="76d0918c9142490f" providerId="LiveId" clId="{00292317-DF0C-4FBD-9A30-2B502CD673D3}" dt="2023-06-27T08:54:29.413" v="3364" actId="478"/>
          <ac:grpSpMkLst>
            <pc:docMk/>
            <pc:sldMk cId="2604131782" sldId="304"/>
            <ac:grpSpMk id="47" creationId="{DAB1691C-B314-3357-A6D1-0A8B4931B346}"/>
          </ac:grpSpMkLst>
        </pc:grpChg>
        <pc:cxnChg chg="mod">
          <ac:chgData name="Rama Kaorma" userId="76d0918c9142490f" providerId="LiveId" clId="{00292317-DF0C-4FBD-9A30-2B502CD673D3}" dt="2023-06-27T08:54:26.229" v="3362" actId="478"/>
          <ac:cxnSpMkLst>
            <pc:docMk/>
            <pc:sldMk cId="2604131782" sldId="304"/>
            <ac:cxnSpMk id="35" creationId="{32A86710-6F6F-7E0B-0C46-6329E597C5E9}"/>
          </ac:cxnSpMkLst>
        </pc:cxnChg>
        <pc:cxnChg chg="mod">
          <ac:chgData name="Rama Kaorma" userId="76d0918c9142490f" providerId="LiveId" clId="{00292317-DF0C-4FBD-9A30-2B502CD673D3}" dt="2023-06-27T08:54:26.229" v="3362" actId="478"/>
          <ac:cxnSpMkLst>
            <pc:docMk/>
            <pc:sldMk cId="2604131782" sldId="304"/>
            <ac:cxnSpMk id="37" creationId="{7C666350-150B-68FC-B533-C505836D225F}"/>
          </ac:cxnSpMkLst>
        </pc:cxnChg>
      </pc:sldChg>
      <pc:sldChg chg="new del">
        <pc:chgData name="Rama Kaorma" userId="76d0918c9142490f" providerId="LiveId" clId="{00292317-DF0C-4FBD-9A30-2B502CD673D3}" dt="2023-06-27T08:54:21.314" v="3360" actId="680"/>
        <pc:sldMkLst>
          <pc:docMk/>
          <pc:sldMk cId="2902228858" sldId="304"/>
        </pc:sldMkLst>
      </pc:sldChg>
      <pc:sldChg chg="addSp delSp modSp add del mod">
        <pc:chgData name="Rama Kaorma" userId="76d0918c9142490f" providerId="LiveId" clId="{00292317-DF0C-4FBD-9A30-2B502CD673D3}" dt="2023-06-27T08:58:03.178" v="3410" actId="1076"/>
        <pc:sldMkLst>
          <pc:docMk/>
          <pc:sldMk cId="4176614398" sldId="305"/>
        </pc:sldMkLst>
        <pc:spChg chg="mod">
          <ac:chgData name="Rama Kaorma" userId="76d0918c9142490f" providerId="LiveId" clId="{00292317-DF0C-4FBD-9A30-2B502CD673D3}" dt="2023-06-27T08:56:35.484" v="3394"/>
          <ac:spMkLst>
            <pc:docMk/>
            <pc:sldMk cId="4176614398" sldId="305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56:26.836" v="3389"/>
          <ac:spMkLst>
            <pc:docMk/>
            <pc:sldMk cId="4176614398" sldId="305"/>
            <ac:spMk id="3" creationId="{F78127C4-50AA-8450-2BF9-218A2998F121}"/>
          </ac:spMkLst>
        </pc:spChg>
        <pc:spChg chg="mod">
          <ac:chgData name="Rama Kaorma" userId="76d0918c9142490f" providerId="LiveId" clId="{00292317-DF0C-4FBD-9A30-2B502CD673D3}" dt="2023-06-27T08:58:03.178" v="3410" actId="1076"/>
          <ac:spMkLst>
            <pc:docMk/>
            <pc:sldMk cId="4176614398" sldId="305"/>
            <ac:spMk id="14" creationId="{5C9F2FB6-8ACE-9FB8-B21B-B2380F815F1D}"/>
          </ac:spMkLst>
        </pc:spChg>
        <pc:picChg chg="add mod">
          <ac:chgData name="Rama Kaorma" userId="76d0918c9142490f" providerId="LiveId" clId="{00292317-DF0C-4FBD-9A30-2B502CD673D3}" dt="2023-06-27T08:57:59.427" v="3409" actId="1076"/>
          <ac:picMkLst>
            <pc:docMk/>
            <pc:sldMk cId="4176614398" sldId="305"/>
            <ac:picMk id="5" creationId="{0FB90EFA-6551-89ED-9EFF-F334934F72CA}"/>
          </ac:picMkLst>
        </pc:picChg>
      </pc:sldChg>
      <pc:sldChg chg="addSp delSp modSp add mod ord">
        <pc:chgData name="Rama Kaorma" userId="76d0918c9142490f" providerId="LiveId" clId="{00292317-DF0C-4FBD-9A30-2B502CD673D3}" dt="2023-06-27T09:00:29.060" v="3464" actId="313"/>
        <pc:sldMkLst>
          <pc:docMk/>
          <pc:sldMk cId="4103252813" sldId="306"/>
        </pc:sldMkLst>
        <pc:spChg chg="mod">
          <ac:chgData name="Rama Kaorma" userId="76d0918c9142490f" providerId="LiveId" clId="{00292317-DF0C-4FBD-9A30-2B502CD673D3}" dt="2023-06-27T09:00:29.060" v="3464" actId="313"/>
          <ac:spMkLst>
            <pc:docMk/>
            <pc:sldMk cId="4103252813" sldId="306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59:28.244" v="3445"/>
          <ac:spMkLst>
            <pc:docMk/>
            <pc:sldMk cId="4103252813" sldId="306"/>
            <ac:spMk id="3" creationId="{DAECD62C-85A4-0D14-7908-AD68224F7B87}"/>
          </ac:spMkLst>
        </pc:spChg>
        <pc:spChg chg="add mod">
          <ac:chgData name="Rama Kaorma" userId="76d0918c9142490f" providerId="LiveId" clId="{00292317-DF0C-4FBD-9A30-2B502CD673D3}" dt="2023-06-27T09:00:16.240" v="3454" actId="20577"/>
          <ac:spMkLst>
            <pc:docMk/>
            <pc:sldMk cId="4103252813" sldId="306"/>
            <ac:spMk id="4" creationId="{9C40BBAA-ED4C-0CC9-488F-940D7170D36E}"/>
          </ac:spMkLst>
        </pc:spChg>
        <pc:spChg chg="mod">
          <ac:chgData name="Rama Kaorma" userId="76d0918c9142490f" providerId="LiveId" clId="{00292317-DF0C-4FBD-9A30-2B502CD673D3}" dt="2023-06-27T09:00:20.626" v="3455" actId="1076"/>
          <ac:spMkLst>
            <pc:docMk/>
            <pc:sldMk cId="4103252813" sldId="306"/>
            <ac:spMk id="14" creationId="{5C9F2FB6-8ACE-9FB8-B21B-B2380F815F1D}"/>
          </ac:spMkLst>
        </pc:spChg>
        <pc:picChg chg="del">
          <ac:chgData name="Rama Kaorma" userId="76d0918c9142490f" providerId="LiveId" clId="{00292317-DF0C-4FBD-9A30-2B502CD673D3}" dt="2023-06-27T08:59:05.358" v="3431" actId="478"/>
          <ac:picMkLst>
            <pc:docMk/>
            <pc:sldMk cId="4103252813" sldId="306"/>
            <ac:picMk id="5" creationId="{0FB90EFA-6551-89ED-9EFF-F334934F72CA}"/>
          </ac:picMkLst>
        </pc:picChg>
      </pc:sldChg>
      <pc:sldChg chg="new del">
        <pc:chgData name="Rama Kaorma" userId="76d0918c9142490f" providerId="LiveId" clId="{00292317-DF0C-4FBD-9A30-2B502CD673D3}" dt="2023-06-27T08:58:52.454" v="3426" actId="680"/>
        <pc:sldMkLst>
          <pc:docMk/>
          <pc:sldMk cId="2054335814" sldId="307"/>
        </pc:sldMkLst>
      </pc:sldChg>
      <pc:sldChg chg="addSp delSp modSp add mod">
        <pc:chgData name="Rama Kaorma" userId="76d0918c9142490f" providerId="LiveId" clId="{00292317-DF0C-4FBD-9A30-2B502CD673D3}" dt="2023-06-27T09:08:17.067" v="3597" actId="34135"/>
        <pc:sldMkLst>
          <pc:docMk/>
          <pc:sldMk cId="2534271668" sldId="307"/>
        </pc:sldMkLst>
        <pc:spChg chg="mod">
          <ac:chgData name="Rama Kaorma" userId="76d0918c9142490f" providerId="LiveId" clId="{00292317-DF0C-4FBD-9A30-2B502CD673D3}" dt="2023-06-27T09:01:33.084" v="3468"/>
          <ac:spMkLst>
            <pc:docMk/>
            <pc:sldMk cId="2534271668" sldId="307"/>
            <ac:spMk id="2" creationId="{15C2B044-17C2-6224-0C2A-FEA6B01E9587}"/>
          </ac:spMkLst>
        </pc:spChg>
        <pc:spChg chg="del">
          <ac:chgData name="Rama Kaorma" userId="76d0918c9142490f" providerId="LiveId" clId="{00292317-DF0C-4FBD-9A30-2B502CD673D3}" dt="2023-06-27T09:01:50.572" v="3477" actId="478"/>
          <ac:spMkLst>
            <pc:docMk/>
            <pc:sldMk cId="2534271668" sldId="307"/>
            <ac:spMk id="4" creationId="{9C40BBAA-ED4C-0CC9-488F-940D7170D36E}"/>
          </ac:spMkLst>
        </pc:spChg>
        <pc:spChg chg="add del mod">
          <ac:chgData name="Rama Kaorma" userId="76d0918c9142490f" providerId="LiveId" clId="{00292317-DF0C-4FBD-9A30-2B502CD673D3}" dt="2023-06-27T09:04:10.055" v="3497" actId="767"/>
          <ac:spMkLst>
            <pc:docMk/>
            <pc:sldMk cId="2534271668" sldId="307"/>
            <ac:spMk id="8" creationId="{AD3C3E46-DB80-3F48-FF19-A2CD5D162B7C}"/>
          </ac:spMkLst>
        </pc:spChg>
        <pc:spChg chg="add del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9" creationId="{6676E84F-961F-0BB9-9896-E6FF0798C4E1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0" creationId="{0AA8E175-BD00-3754-534E-D3F1EBF64779}"/>
          </ac:spMkLst>
        </pc:spChg>
        <pc:spChg chg="add del mod">
          <ac:chgData name="Rama Kaorma" userId="76d0918c9142490f" providerId="LiveId" clId="{00292317-DF0C-4FBD-9A30-2B502CD673D3}" dt="2023-06-27T09:05:55.802" v="3539"/>
          <ac:spMkLst>
            <pc:docMk/>
            <pc:sldMk cId="2534271668" sldId="307"/>
            <ac:spMk id="11" creationId="{82B956A1-0B9A-F2ED-EBA2-F248382DEA3A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2" creationId="{21B24F68-CB94-7261-5660-92CC4DA09E0B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3" creationId="{D45A74FD-F8E4-0269-5360-D8862F76A1BE}"/>
          </ac:spMkLst>
        </pc:spChg>
        <pc:spChg chg="mod">
          <ac:chgData name="Rama Kaorma" userId="76d0918c9142490f" providerId="LiveId" clId="{00292317-DF0C-4FBD-9A30-2B502CD673D3}" dt="2023-06-27T09:07:00.321" v="3581" actId="1076"/>
          <ac:spMkLst>
            <pc:docMk/>
            <pc:sldMk cId="2534271668" sldId="307"/>
            <ac:spMk id="14" creationId="{5C9F2FB6-8ACE-9FB8-B21B-B2380F815F1D}"/>
          </ac:spMkLst>
        </pc:spChg>
        <pc:grpChg chg="add mod">
          <ac:chgData name="Rama Kaorma" userId="76d0918c9142490f" providerId="LiveId" clId="{00292317-DF0C-4FBD-9A30-2B502CD673D3}" dt="2023-06-27T09:08:17.067" v="3597" actId="34135"/>
          <ac:grpSpMkLst>
            <pc:docMk/>
            <pc:sldMk cId="2534271668" sldId="307"/>
            <ac:grpSpMk id="15" creationId="{7D63E2D8-0147-BCC6-1681-6A3BEEAC7BB8}"/>
          </ac:grpSpMkLst>
        </pc:grpChg>
        <pc:grpChg chg="add mod">
          <ac:chgData name="Rama Kaorma" userId="76d0918c9142490f" providerId="LiveId" clId="{00292317-DF0C-4FBD-9A30-2B502CD673D3}" dt="2023-06-27T09:08:17.067" v="3597" actId="34135"/>
          <ac:grpSpMkLst>
            <pc:docMk/>
            <pc:sldMk cId="2534271668" sldId="307"/>
            <ac:grpSpMk id="16" creationId="{502B52FF-DA79-C157-883A-48244B2FD336}"/>
          </ac:grpSpMkLst>
        </pc:grpChg>
        <pc:picChg chg="add del mod">
          <ac:chgData name="Rama Kaorma" userId="76d0918c9142490f" providerId="LiveId" clId="{00292317-DF0C-4FBD-9A30-2B502CD673D3}" dt="2023-06-27T09:05:51.727" v="3537" actId="478"/>
          <ac:picMkLst>
            <pc:docMk/>
            <pc:sldMk cId="2534271668" sldId="307"/>
            <ac:picMk id="5" creationId="{4FA336E5-DFB2-73A5-B99C-97E451092BB6}"/>
          </ac:picMkLst>
        </pc:picChg>
        <pc:picChg chg="add del mod">
          <ac:chgData name="Rama Kaorma" userId="76d0918c9142490f" providerId="LiveId" clId="{00292317-DF0C-4FBD-9A30-2B502CD673D3}" dt="2023-06-27T09:05:51.227" v="3536" actId="478"/>
          <ac:picMkLst>
            <pc:docMk/>
            <pc:sldMk cId="2534271668" sldId="307"/>
            <ac:picMk id="7" creationId="{7198B4B8-9A3C-E06E-DBDB-2F636A96D57A}"/>
          </ac:picMkLst>
        </pc:picChg>
      </pc:sldChg>
      <pc:sldChg chg="addSp delSp modSp add mod">
        <pc:chgData name="Rama Kaorma" userId="76d0918c9142490f" providerId="LiveId" clId="{00292317-DF0C-4FBD-9A30-2B502CD673D3}" dt="2023-06-27T09:10:22.473" v="3614" actId="1076"/>
        <pc:sldMkLst>
          <pc:docMk/>
          <pc:sldMk cId="3131173909" sldId="308"/>
        </pc:sldMkLst>
        <pc:spChg chg="mod">
          <ac:chgData name="Rama Kaorma" userId="76d0918c9142490f" providerId="LiveId" clId="{00292317-DF0C-4FBD-9A30-2B502CD673D3}" dt="2023-06-27T09:07:41.228" v="3586"/>
          <ac:spMkLst>
            <pc:docMk/>
            <pc:sldMk cId="3131173909" sldId="308"/>
            <ac:spMk id="2" creationId="{15C2B044-17C2-6224-0C2A-FEA6B01E9587}"/>
          </ac:spMkLst>
        </pc:spChg>
        <pc:spChg chg="del mod">
          <ac:chgData name="Rama Kaorma" userId="76d0918c9142490f" providerId="LiveId" clId="{00292317-DF0C-4FBD-9A30-2B502CD673D3}" dt="2023-06-27T09:07:56.063" v="3594" actId="478"/>
          <ac:spMkLst>
            <pc:docMk/>
            <pc:sldMk cId="3131173909" sldId="308"/>
            <ac:spMk id="9" creationId="{6676E84F-961F-0BB9-9896-E6FF0798C4E1}"/>
          </ac:spMkLst>
        </pc:spChg>
        <pc:spChg chg="del">
          <ac:chgData name="Rama Kaorma" userId="76d0918c9142490f" providerId="LiveId" clId="{00292317-DF0C-4FBD-9A30-2B502CD673D3}" dt="2023-06-27T09:07:58.275" v="3595" actId="478"/>
          <ac:spMkLst>
            <pc:docMk/>
            <pc:sldMk cId="3131173909" sldId="308"/>
            <ac:spMk id="10" creationId="{0AA8E175-BD00-3754-534E-D3F1EBF64779}"/>
          </ac:spMkLst>
        </pc:spChg>
        <pc:spChg chg="mod">
          <ac:chgData name="Rama Kaorma" userId="76d0918c9142490f" providerId="LiveId" clId="{00292317-DF0C-4FBD-9A30-2B502CD673D3}" dt="2023-06-27T09:09:29.559" v="3605" actId="20577"/>
          <ac:spMkLst>
            <pc:docMk/>
            <pc:sldMk cId="3131173909" sldId="308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9:07:54.013" v="3592" actId="478"/>
          <ac:grpSpMkLst>
            <pc:docMk/>
            <pc:sldMk cId="3131173909" sldId="308"/>
            <ac:grpSpMk id="15" creationId="{7D63E2D8-0147-BCC6-1681-6A3BEEAC7BB8}"/>
          </ac:grpSpMkLst>
        </pc:grpChg>
        <pc:picChg chg="add mod">
          <ac:chgData name="Rama Kaorma" userId="76d0918c9142490f" providerId="LiveId" clId="{00292317-DF0C-4FBD-9A30-2B502CD673D3}" dt="2023-06-27T09:10:22.473" v="3614" actId="1076"/>
          <ac:picMkLst>
            <pc:docMk/>
            <pc:sldMk cId="3131173909" sldId="308"/>
            <ac:picMk id="4" creationId="{C9167B84-8355-F103-A2C6-6287B1A1D3DF}"/>
          </ac:picMkLst>
        </pc:picChg>
      </pc:sldChg>
      <pc:sldChg chg="addSp modSp add mod">
        <pc:chgData name="Rama Kaorma" userId="76d0918c9142490f" providerId="LiveId" clId="{00292317-DF0C-4FBD-9A30-2B502CD673D3}" dt="2023-06-27T09:13:22.258" v="3653" actId="14100"/>
        <pc:sldMkLst>
          <pc:docMk/>
          <pc:sldMk cId="911571327" sldId="309"/>
        </pc:sldMkLst>
        <pc:spChg chg="mod">
          <ac:chgData name="Rama Kaorma" userId="76d0918c9142490f" providerId="LiveId" clId="{00292317-DF0C-4FBD-9A30-2B502CD673D3}" dt="2023-06-27T09:09:56.220" v="3609"/>
          <ac:spMkLst>
            <pc:docMk/>
            <pc:sldMk cId="911571327" sldId="309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5" creationId="{EC192486-D940-3285-CEE2-F013D247C9B2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6" creationId="{04C3D4EB-782F-2176-9E46-CB5DB3B188D9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7" creationId="{1C4D8794-EC82-D021-CCB2-F4A9992F8E06}"/>
          </ac:spMkLst>
        </pc:spChg>
        <pc:spChg chg="mod">
          <ac:chgData name="Rama Kaorma" userId="76d0918c9142490f" providerId="LiveId" clId="{00292317-DF0C-4FBD-9A30-2B502CD673D3}" dt="2023-06-27T09:13:22.258" v="3653" actId="14100"/>
          <ac:spMkLst>
            <pc:docMk/>
            <pc:sldMk cId="911571327" sldId="309"/>
            <ac:spMk id="14" creationId="{5C9F2FB6-8ACE-9FB8-B21B-B2380F815F1D}"/>
          </ac:spMkLst>
        </pc:spChg>
        <pc:grpChg chg="add mod">
          <ac:chgData name="Rama Kaorma" userId="76d0918c9142490f" providerId="LiveId" clId="{00292317-DF0C-4FBD-9A30-2B502CD673D3}" dt="2023-06-27T09:13:06.792" v="3651" actId="164"/>
          <ac:grpSpMkLst>
            <pc:docMk/>
            <pc:sldMk cId="911571327" sldId="309"/>
            <ac:grpSpMk id="8" creationId="{9CDED074-E42F-0CB8-AE53-2354C0B4492F}"/>
          </ac:grpSpMkLst>
        </pc:grpChg>
        <pc:picChg chg="add mod">
          <ac:chgData name="Rama Kaorma" userId="76d0918c9142490f" providerId="LiveId" clId="{00292317-DF0C-4FBD-9A30-2B502CD673D3}" dt="2023-06-27T09:13:06.792" v="3651" actId="164"/>
          <ac:picMkLst>
            <pc:docMk/>
            <pc:sldMk cId="911571327" sldId="309"/>
            <ac:picMk id="4" creationId="{A7E72D75-8973-65B2-6E6D-5DB7093F69BD}"/>
          </ac:picMkLst>
        </pc:picChg>
      </pc:sldChg>
      <pc:sldChg chg="modSp add mod ord">
        <pc:chgData name="Rama Kaorma" userId="76d0918c9142490f" providerId="LiveId" clId="{00292317-DF0C-4FBD-9A30-2B502CD673D3}" dt="2023-06-27T09:16:27.566" v="3683" actId="20577"/>
        <pc:sldMkLst>
          <pc:docMk/>
          <pc:sldMk cId="492261019" sldId="310"/>
        </pc:sldMkLst>
        <pc:spChg chg="mod">
          <ac:chgData name="Rama Kaorma" userId="76d0918c9142490f" providerId="LiveId" clId="{00292317-DF0C-4FBD-9A30-2B502CD673D3}" dt="2023-06-27T09:16:27.566" v="3683" actId="20577"/>
          <ac:spMkLst>
            <pc:docMk/>
            <pc:sldMk cId="492261019" sldId="310"/>
            <ac:spMk id="4" creationId="{03426BBC-C867-D175-A8F1-5B0F54AD3B21}"/>
          </ac:spMkLst>
        </pc:spChg>
      </pc:sldChg>
      <pc:sldChg chg="addSp delSp modSp add mod ord modAnim">
        <pc:chgData name="Rama Kaorma" userId="76d0918c9142490f" providerId="LiveId" clId="{00292317-DF0C-4FBD-9A30-2B502CD673D3}" dt="2023-06-27T09:20:01" v="3739"/>
        <pc:sldMkLst>
          <pc:docMk/>
          <pc:sldMk cId="2591112610" sldId="311"/>
        </pc:sldMkLst>
        <pc:spChg chg="mod">
          <ac:chgData name="Rama Kaorma" userId="76d0918c9142490f" providerId="LiveId" clId="{00292317-DF0C-4FBD-9A30-2B502CD673D3}" dt="2023-06-27T09:17:15.867" v="3702"/>
          <ac:spMkLst>
            <pc:docMk/>
            <pc:sldMk cId="2591112610" sldId="311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17:31.709" v="3707" actId="2711"/>
          <ac:spMkLst>
            <pc:docMk/>
            <pc:sldMk cId="2591112610" sldId="311"/>
            <ac:spMk id="3" creationId="{5F9C1339-DE9D-24E5-6772-D4B34E8D56A6}"/>
          </ac:spMkLst>
        </pc:spChg>
        <pc:spChg chg="add mod">
          <ac:chgData name="Rama Kaorma" userId="76d0918c9142490f" providerId="LiveId" clId="{00292317-DF0C-4FBD-9A30-2B502CD673D3}" dt="2023-06-27T09:17:47.056" v="3716" actId="1076"/>
          <ac:spMkLst>
            <pc:docMk/>
            <pc:sldMk cId="2591112610" sldId="311"/>
            <ac:spMk id="5" creationId="{E0A56E08-9745-EAA8-FB90-C046F2F3DE0B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6" creationId="{8058D192-CC26-B74A-1CB2-F1EBEF94CED6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7" creationId="{04A1FC5C-A15F-3217-13F2-B0B5157A16EB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8" creationId="{A327BE04-8D15-AE9A-4471-80C44426C454}"/>
          </ac:spMkLst>
        </pc:spChg>
        <pc:spChg chg="add del mod">
          <ac:chgData name="Rama Kaorma" userId="76d0918c9142490f" providerId="LiveId" clId="{00292317-DF0C-4FBD-9A30-2B502CD673D3}" dt="2023-06-27T09:17:35.762" v="3709"/>
          <ac:spMkLst>
            <pc:docMk/>
            <pc:sldMk cId="2591112610" sldId="311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9:17:02.113" v="3696" actId="478"/>
          <ac:grpSpMkLst>
            <pc:docMk/>
            <pc:sldMk cId="2591112610" sldId="311"/>
            <ac:grpSpMk id="16" creationId="{502B52FF-DA79-C157-883A-48244B2FD336}"/>
          </ac:grpSpMkLst>
        </pc:grpChg>
      </pc:sldChg>
      <pc:sldChg chg="addSp delSp modSp add del mod modClrScheme modAnim delDesignElem chgLayout">
        <pc:chgData name="Rama Kaorma" userId="76d0918c9142490f" providerId="LiveId" clId="{00292317-DF0C-4FBD-9A30-2B502CD673D3}" dt="2023-06-27T09:25:50.507" v="3813" actId="2696"/>
        <pc:sldMkLst>
          <pc:docMk/>
          <pc:sldMk cId="687125663" sldId="312"/>
        </pc:sldMkLst>
        <pc:spChg chg="del">
          <ac:chgData name="Rama Kaorma" userId="76d0918c9142490f" providerId="LiveId" clId="{00292317-DF0C-4FBD-9A30-2B502CD673D3}" dt="2023-06-27T09:20:19.120" v="3740" actId="478"/>
          <ac:spMkLst>
            <pc:docMk/>
            <pc:sldMk cId="687125663" sldId="312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22:18.184" v="3766" actId="14100"/>
          <ac:spMkLst>
            <pc:docMk/>
            <pc:sldMk cId="687125663" sldId="312"/>
            <ac:spMk id="8" creationId="{22E4906D-1FEF-B505-CE7C-6140E9A975CB}"/>
          </ac:spMkLst>
        </pc:spChg>
        <pc:spChg chg="add mod">
          <ac:chgData name="Rama Kaorma" userId="76d0918c9142490f" providerId="LiveId" clId="{00292317-DF0C-4FBD-9A30-2B502CD673D3}" dt="2023-06-27T09:22:22.343" v="3768" actId="1076"/>
          <ac:spMkLst>
            <pc:docMk/>
            <pc:sldMk cId="687125663" sldId="312"/>
            <ac:spMk id="9" creationId="{A9B2BB33-E96B-4A3C-0422-1F9787731439}"/>
          </ac:spMkLst>
        </pc:spChg>
        <pc:spChg chg="add mod">
          <ac:chgData name="Rama Kaorma" userId="76d0918c9142490f" providerId="LiveId" clId="{00292317-DF0C-4FBD-9A30-2B502CD673D3}" dt="2023-06-27T09:22:29.520" v="3769" actId="14100"/>
          <ac:spMkLst>
            <pc:docMk/>
            <pc:sldMk cId="687125663" sldId="312"/>
            <ac:spMk id="10" creationId="{B7AAF3A4-61AC-F520-2D38-4B2B6D73992C}"/>
          </ac:spMkLst>
        </pc:spChg>
        <pc:spChg chg="add mod">
          <ac:chgData name="Rama Kaorma" userId="76d0918c9142490f" providerId="LiveId" clId="{00292317-DF0C-4FBD-9A30-2B502CD673D3}" dt="2023-06-27T09:23:48.654" v="3784" actId="20577"/>
          <ac:spMkLst>
            <pc:docMk/>
            <pc:sldMk cId="687125663" sldId="312"/>
            <ac:spMk id="11" creationId="{1D00D5C3-4B8C-574C-B0ED-7A74FFC0CFC5}"/>
          </ac:spMkLst>
        </pc:spChg>
        <pc:spChg chg="add mod">
          <ac:chgData name="Rama Kaorma" userId="76d0918c9142490f" providerId="LiveId" clId="{00292317-DF0C-4FBD-9A30-2B502CD673D3}" dt="2023-06-27T09:23:52.920" v="3785" actId="1076"/>
          <ac:spMkLst>
            <pc:docMk/>
            <pc:sldMk cId="687125663" sldId="312"/>
            <ac:spMk id="12" creationId="{AAB420DB-2C92-7A4E-BFB4-8E4D898433E1}"/>
          </ac:spMkLst>
        </pc:spChg>
        <pc:spChg chg="add mod">
          <ac:chgData name="Rama Kaorma" userId="76d0918c9142490f" providerId="LiveId" clId="{00292317-DF0C-4FBD-9A30-2B502CD673D3}" dt="2023-06-27T09:24:02.695" v="3786" actId="1076"/>
          <ac:spMkLst>
            <pc:docMk/>
            <pc:sldMk cId="687125663" sldId="312"/>
            <ac:spMk id="13" creationId="{3E33FBD6-5F46-03CB-C2AC-D21F157D8C0B}"/>
          </ac:spMkLst>
        </pc:spChg>
        <pc:spChg chg="del">
          <ac:chgData name="Rama Kaorma" userId="76d0918c9142490f" providerId="LiveId" clId="{00292317-DF0C-4FBD-9A30-2B502CD673D3}" dt="2023-06-27T09:20:20.429" v="3741" actId="478"/>
          <ac:spMkLst>
            <pc:docMk/>
            <pc:sldMk cId="687125663" sldId="312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9:24:10.263" v="3789" actId="1076"/>
          <ac:spMkLst>
            <pc:docMk/>
            <pc:sldMk cId="687125663" sldId="312"/>
            <ac:spMk id="15" creationId="{29D15F86-6F08-7C37-983D-EA41615A10AB}"/>
          </ac:spMkLst>
        </pc:spChg>
        <pc:spChg chg="add mod">
          <ac:chgData name="Rama Kaorma" userId="76d0918c9142490f" providerId="LiveId" clId="{00292317-DF0C-4FBD-9A30-2B502CD673D3}" dt="2023-06-27T09:24:40.950" v="3793" actId="571"/>
          <ac:spMkLst>
            <pc:docMk/>
            <pc:sldMk cId="687125663" sldId="312"/>
            <ac:spMk id="17" creationId="{4BD488AE-A8B7-7296-4B05-89FB1AEB7107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18" creationId="{BACC6370-2D7E-4714-9D71-7542949D7D5D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0" creationId="{F68B3F68-107C-434F-AA38-110D5EA91B85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2" creationId="{AAD0DBB9-1A4B-4391-81D4-CB19F9AB918A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4" creationId="{063BBA22-50EA-4C4D-BE05-F1CE4E63AA56}"/>
          </ac:spMkLst>
        </pc:spChg>
        <pc:spChg chg="mod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48" creationId="{4802A7B7-B9F5-087F-7742-35EEF020ED90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1" creationId="{69D184B2-2226-4E31-BCCB-444330767440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2" creationId="{1AC4D4E3-486A-464A-8EC8-D44881097267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3" creationId="{864DE13E-58EB-4475-B79C-0D4FC651239B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4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6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60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3" creationId="{39A327FD-8AD5-701B-15EE-4ED5A8F0DA9C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4" creationId="{6F799220-0128-910B-5E00-DE03D57714F7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5" creationId="{F1837384-B1EB-B126-D908-9F10E5745B4B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6" creationId="{BED21342-A5CF-C30C-0AF3-81FC1A9677A0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7" creationId="{CDC3B98C-0959-444C-AFC9-EEEAC1721803}"/>
          </ac:picMkLst>
        </pc:picChg>
        <pc:picChg chg="add mod">
          <ac:chgData name="Rama Kaorma" userId="76d0918c9142490f" providerId="LiveId" clId="{00292317-DF0C-4FBD-9A30-2B502CD673D3}" dt="2023-06-27T09:24:40.950" v="3793" actId="571"/>
          <ac:picMkLst>
            <pc:docMk/>
            <pc:sldMk cId="687125663" sldId="312"/>
            <ac:picMk id="16" creationId="{BD081E8E-5624-BE1D-6D97-D3B5BA06D548}"/>
          </ac:picMkLst>
        </pc:picChg>
        <pc:picChg chg="mod">
          <ac:chgData name="Rama Kaorma" userId="76d0918c9142490f" providerId="LiveId" clId="{00292317-DF0C-4FBD-9A30-2B502CD673D3}" dt="2023-06-27T09:21:06.253" v="3747" actId="26606"/>
          <ac:picMkLst>
            <pc:docMk/>
            <pc:sldMk cId="687125663" sldId="312"/>
            <ac:picMk id="49" creationId="{ECA46204-888F-78DA-2E4E-DCE94A900912}"/>
          </ac:picMkLst>
        </pc:picChg>
      </pc:sldChg>
      <pc:sldChg chg="addSp delSp modSp add mod modAnim">
        <pc:chgData name="Rama Kaorma" userId="76d0918c9142490f" providerId="LiveId" clId="{00292317-DF0C-4FBD-9A30-2B502CD673D3}" dt="2023-06-27T09:26:06.865" v="3825" actId="20577"/>
        <pc:sldMkLst>
          <pc:docMk/>
          <pc:sldMk cId="842676703" sldId="313"/>
        </pc:sldMkLst>
        <pc:spChg chg="mod">
          <ac:chgData name="Rama Kaorma" userId="76d0918c9142490f" providerId="LiveId" clId="{00292317-DF0C-4FBD-9A30-2B502CD673D3}" dt="2023-06-27T09:26:06.865" v="3825" actId="20577"/>
          <ac:spMkLst>
            <pc:docMk/>
            <pc:sldMk cId="842676703" sldId="313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9:25:41.684" v="3809" actId="478"/>
          <ac:spMkLst>
            <pc:docMk/>
            <pc:sldMk cId="842676703" sldId="313"/>
            <ac:spMk id="3" creationId="{F332F4EF-EFED-F3D9-EAEF-D1C0F9D2CC36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0" creationId="{4B85A998-34F6-B2E1-7592-50380B4E71CE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1" creationId="{9E6EFE32-0A2A-33A9-791D-127C8B07D6BE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2" creationId="{CA4ACDC8-21C1-8647-5D3A-D7F9C3E842B3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3" creationId="{7193D2F0-F95D-8314-9B38-19E07D4719E0}"/>
          </ac:spMkLst>
        </pc:spChg>
        <pc:spChg chg="del mod">
          <ac:chgData name="Rama Kaorma" userId="76d0918c9142490f" providerId="LiveId" clId="{00292317-DF0C-4FBD-9A30-2B502CD673D3}" dt="2023-06-27T09:25:30.653" v="3807" actId="478"/>
          <ac:spMkLst>
            <pc:docMk/>
            <pc:sldMk cId="842676703" sldId="313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5" creationId="{E48D999A-68B7-C641-1BDE-6FFE1780F69D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6" creationId="{23FE2B0A-06EA-5515-8F81-54BD2A97A1C4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7" creationId="{95EE171B-81CE-C7C7-B430-DD047EADBA30}"/>
          </ac:spMkLst>
        </pc:spChg>
        <pc:spChg chg="add del">
          <ac:chgData name="Rama Kaorma" userId="76d0918c9142490f" providerId="LiveId" clId="{00292317-DF0C-4FBD-9A30-2B502CD673D3}" dt="2023-06-27T09:25:44.876" v="3812" actId="478"/>
          <ac:spMkLst>
            <pc:docMk/>
            <pc:sldMk cId="842676703" sldId="313"/>
            <ac:spMk id="48" creationId="{4802A7B7-B9F5-087F-7742-35EEF020ED90}"/>
          </ac:spMkLst>
        </pc:spChg>
        <pc:picChg chg="add del mod">
          <ac:chgData name="Rama Kaorma" userId="76d0918c9142490f" providerId="LiveId" clId="{00292317-DF0C-4FBD-9A30-2B502CD673D3}" dt="2023-06-27T09:25:42.614" v="3810" actId="478"/>
          <ac:picMkLst>
            <pc:docMk/>
            <pc:sldMk cId="842676703" sldId="313"/>
            <ac:picMk id="4" creationId="{27E02027-721C-E5AE-8C9C-8C034F15F019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5" creationId="{8CEA9D6E-7A22-7B40-42D8-085CA69D0FF6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6" creationId="{A00C878B-980F-158D-D2D5-AD705C1AA77D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7" creationId="{5F3A0CF0-15DA-ED7F-6FA5-050DC2B40749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8" creationId="{9C900F46-674B-77AB-E72B-CF02480EB6E4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9" creationId="{963CCB2B-B86B-7202-7CC6-D384DC78C35D}"/>
          </ac:picMkLst>
        </pc:picChg>
      </pc:sldChg>
      <pc:sldChg chg="addSp delSp modSp add mod">
        <pc:chgData name="Rama Kaorma" userId="76d0918c9142490f" providerId="LiveId" clId="{00292317-DF0C-4FBD-9A30-2B502CD673D3}" dt="2023-06-27T09:28:43.639" v="3883" actId="1076"/>
        <pc:sldMkLst>
          <pc:docMk/>
          <pc:sldMk cId="3526862421" sldId="314"/>
        </pc:sldMkLst>
        <pc:spChg chg="mod">
          <ac:chgData name="Rama Kaorma" userId="76d0918c9142490f" providerId="LiveId" clId="{00292317-DF0C-4FBD-9A30-2B502CD673D3}" dt="2023-06-27T09:26:17.399" v="3845" actId="20577"/>
          <ac:spMkLst>
            <pc:docMk/>
            <pc:sldMk cId="3526862421" sldId="314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9:26:51.049" v="3860" actId="207"/>
          <ac:spMkLst>
            <pc:docMk/>
            <pc:sldMk cId="3526862421" sldId="314"/>
            <ac:spMk id="14" creationId="{5C9F2FB6-8ACE-9FB8-B21B-B2380F815F1D}"/>
          </ac:spMkLst>
        </pc:spChg>
        <pc:picChg chg="add mod">
          <ac:chgData name="Rama Kaorma" userId="76d0918c9142490f" providerId="LiveId" clId="{00292317-DF0C-4FBD-9A30-2B502CD673D3}" dt="2023-06-27T09:28:43.639" v="3883" actId="1076"/>
          <ac:picMkLst>
            <pc:docMk/>
            <pc:sldMk cId="3526862421" sldId="314"/>
            <ac:picMk id="4" creationId="{5F41016D-7798-35B8-3EC2-9B943C3AC6FC}"/>
          </ac:picMkLst>
        </pc:picChg>
      </pc:sldChg>
      <pc:sldChg chg="addSp modSp add mod modAnim">
        <pc:chgData name="Rama Kaorma" userId="76d0918c9142490f" providerId="LiveId" clId="{00292317-DF0C-4FBD-9A30-2B502CD673D3}" dt="2023-06-27T09:29:25.328" v="3893"/>
        <pc:sldMkLst>
          <pc:docMk/>
          <pc:sldMk cId="2500863936" sldId="315"/>
        </pc:sldMkLst>
        <pc:spChg chg="mod">
          <ac:chgData name="Rama Kaorma" userId="76d0918c9142490f" providerId="LiveId" clId="{00292317-DF0C-4FBD-9A30-2B502CD673D3}" dt="2023-06-27T09:27:10.448" v="3864"/>
          <ac:spMkLst>
            <pc:docMk/>
            <pc:sldMk cId="2500863936" sldId="315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29:03.709" v="3886" actId="21"/>
          <ac:spMkLst>
            <pc:docMk/>
            <pc:sldMk cId="2500863936" sldId="315"/>
            <ac:spMk id="4" creationId="{F8AA8ABB-EA84-BF5D-E1AB-BC0D6FBC7330}"/>
          </ac:spMkLst>
        </pc:spChg>
        <pc:spChg chg="add mod">
          <ac:chgData name="Rama Kaorma" userId="76d0918c9142490f" providerId="LiveId" clId="{00292317-DF0C-4FBD-9A30-2B502CD673D3}" dt="2023-06-27T09:29:13.308" v="3890"/>
          <ac:spMkLst>
            <pc:docMk/>
            <pc:sldMk cId="2500863936" sldId="315"/>
            <ac:spMk id="6" creationId="{C188D336-1E52-2C34-6F8D-4C6D0E5B50B0}"/>
          </ac:spMkLst>
        </pc:spChg>
        <pc:spChg chg="mod">
          <ac:chgData name="Rama Kaorma" userId="76d0918c9142490f" providerId="LiveId" clId="{00292317-DF0C-4FBD-9A30-2B502CD673D3}" dt="2023-06-27T09:28:03.087" v="3875" actId="14100"/>
          <ac:spMkLst>
            <pc:docMk/>
            <pc:sldMk cId="2500863936" sldId="315"/>
            <ac:spMk id="14" creationId="{5C9F2FB6-8ACE-9FB8-B21B-B2380F815F1D}"/>
          </ac:spMkLst>
        </pc:spChg>
      </pc:sldChg>
      <pc:sldChg chg="addSp modSp new mod ord setBg">
        <pc:chgData name="Rama Kaorma" userId="76d0918c9142490f" providerId="LiveId" clId="{00292317-DF0C-4FBD-9A30-2B502CD673D3}" dt="2023-06-27T09:33:43.025" v="4043" actId="207"/>
        <pc:sldMkLst>
          <pc:docMk/>
          <pc:sldMk cId="1509010866" sldId="316"/>
        </pc:sldMkLst>
        <pc:spChg chg="mod">
          <ac:chgData name="Rama Kaorma" userId="76d0918c9142490f" providerId="LiveId" clId="{00292317-DF0C-4FBD-9A30-2B502CD673D3}" dt="2023-06-27T09:33:43.025" v="4043" actId="207"/>
          <ac:spMkLst>
            <pc:docMk/>
            <pc:sldMk cId="1509010866" sldId="316"/>
            <ac:spMk id="2" creationId="{D8B639A5-302E-D6CB-A221-79D4AFC63A53}"/>
          </ac:spMkLst>
        </pc:spChg>
        <pc:spChg chg="mod ord">
          <ac:chgData name="Rama Kaorma" userId="76d0918c9142490f" providerId="LiveId" clId="{00292317-DF0C-4FBD-9A30-2B502CD673D3}" dt="2023-06-27T09:33:38.920" v="4042" actId="2711"/>
          <ac:spMkLst>
            <pc:docMk/>
            <pc:sldMk cId="1509010866" sldId="316"/>
            <ac:spMk id="3" creationId="{B02228D6-E7F5-8701-8245-34DE787AC168}"/>
          </ac:spMkLst>
        </pc:spChg>
        <pc:picChg chg="add mod">
          <ac:chgData name="Rama Kaorma" userId="76d0918c9142490f" providerId="LiveId" clId="{00292317-DF0C-4FBD-9A30-2B502CD673D3}" dt="2023-06-27T09:33:29.426" v="4041" actId="26606"/>
          <ac:picMkLst>
            <pc:docMk/>
            <pc:sldMk cId="1509010866" sldId="316"/>
            <ac:picMk id="5" creationId="{CB06E530-84EA-1288-2AF8-554078408099}"/>
          </ac:picMkLst>
        </pc:picChg>
      </pc:sldChg>
      <pc:sldChg chg="modSp add mod ord">
        <pc:chgData name="Rama Kaorma" userId="76d0918c9142490f" providerId="LiveId" clId="{00292317-DF0C-4FBD-9A30-2B502CD673D3}" dt="2023-06-27T09:35:57.829" v="4072" actId="20577"/>
        <pc:sldMkLst>
          <pc:docMk/>
          <pc:sldMk cId="952619665" sldId="317"/>
        </pc:sldMkLst>
        <pc:spChg chg="mod">
          <ac:chgData name="Rama Kaorma" userId="76d0918c9142490f" providerId="LiveId" clId="{00292317-DF0C-4FBD-9A30-2B502CD673D3}" dt="2023-06-27T09:35:57.829" v="4072" actId="20577"/>
          <ac:spMkLst>
            <pc:docMk/>
            <pc:sldMk cId="952619665" sldId="317"/>
            <ac:spMk id="4" creationId="{03426BBC-C867-D175-A8F1-5B0F54AD3B21}"/>
          </ac:spMkLst>
        </pc:spChg>
      </pc:sldChg>
      <pc:sldChg chg="addSp delSp modSp new mod">
        <pc:chgData name="Rama Kaorma" userId="76d0918c9142490f" providerId="LiveId" clId="{00292317-DF0C-4FBD-9A30-2B502CD673D3}" dt="2023-06-28T04:08:37.095" v="4686" actId="20577"/>
        <pc:sldMkLst>
          <pc:docMk/>
          <pc:sldMk cId="3766374440" sldId="318"/>
        </pc:sldMkLst>
        <pc:spChg chg="mod">
          <ac:chgData name="Rama Kaorma" userId="76d0918c9142490f" providerId="LiveId" clId="{00292317-DF0C-4FBD-9A30-2B502CD673D3}" dt="2023-06-28T03:54:13.262" v="4229" actId="2711"/>
          <ac:spMkLst>
            <pc:docMk/>
            <pc:sldMk cId="3766374440" sldId="318"/>
            <ac:spMk id="2" creationId="{04C87F6A-A36B-E62A-3A92-2B9C535684B0}"/>
          </ac:spMkLst>
        </pc:spChg>
        <pc:spChg chg="mod">
          <ac:chgData name="Rama Kaorma" userId="76d0918c9142490f" providerId="LiveId" clId="{00292317-DF0C-4FBD-9A30-2B502CD673D3}" dt="2023-06-28T04:08:37.095" v="4686" actId="20577"/>
          <ac:spMkLst>
            <pc:docMk/>
            <pc:sldMk cId="3766374440" sldId="318"/>
            <ac:spMk id="3" creationId="{53EF3694-4030-3063-3926-F3D22B8D2AEF}"/>
          </ac:spMkLst>
        </pc:spChg>
        <pc:spChg chg="add mod">
          <ac:chgData name="Rama Kaorma" userId="76d0918c9142490f" providerId="LiveId" clId="{00292317-DF0C-4FBD-9A30-2B502CD673D3}" dt="2023-06-28T03:51:30.109" v="4159"/>
          <ac:spMkLst>
            <pc:docMk/>
            <pc:sldMk cId="3766374440" sldId="318"/>
            <ac:spMk id="4" creationId="{6F2B6D56-A1F3-FCCE-6419-9317A0E3A210}"/>
          </ac:spMkLst>
        </pc:spChg>
        <pc:picChg chg="add mod">
          <ac:chgData name="Rama Kaorma" userId="76d0918c9142490f" providerId="LiveId" clId="{00292317-DF0C-4FBD-9A30-2B502CD673D3}" dt="2023-06-28T03:51:30.109" v="4159"/>
          <ac:picMkLst>
            <pc:docMk/>
            <pc:sldMk cId="3766374440" sldId="318"/>
            <ac:picMk id="5" creationId="{BAE59CFE-A699-74E5-3A0A-0943B841F8D7}"/>
          </ac:picMkLst>
        </pc:picChg>
        <pc:picChg chg="add del mod">
          <ac:chgData name="Rama Kaorma" userId="76d0918c9142490f" providerId="LiveId" clId="{00292317-DF0C-4FBD-9A30-2B502CD673D3}" dt="2023-06-28T03:55:01.539" v="4236"/>
          <ac:picMkLst>
            <pc:docMk/>
            <pc:sldMk cId="3766374440" sldId="318"/>
            <ac:picMk id="1026" creationId="{FB8DB883-584B-46DB-C100-0815335B677D}"/>
          </ac:picMkLst>
        </pc:picChg>
        <pc:picChg chg="add mod">
          <ac:chgData name="Rama Kaorma" userId="76d0918c9142490f" providerId="LiveId" clId="{00292317-DF0C-4FBD-9A30-2B502CD673D3}" dt="2023-06-28T03:55:10.637" v="4240" actId="1076"/>
          <ac:picMkLst>
            <pc:docMk/>
            <pc:sldMk cId="3766374440" sldId="318"/>
            <ac:picMk id="1028" creationId="{69326191-FF97-8241-ECF3-DA64F7513862}"/>
          </ac:picMkLst>
        </pc:picChg>
      </pc:sldChg>
      <pc:sldChg chg="modSp add del mod">
        <pc:chgData name="Rama Kaorma" userId="76d0918c9142490f" providerId="LiveId" clId="{00292317-DF0C-4FBD-9A30-2B502CD673D3}" dt="2023-06-28T04:10:08.463" v="4693" actId="2696"/>
        <pc:sldMkLst>
          <pc:docMk/>
          <pc:sldMk cId="734087697" sldId="319"/>
        </pc:sldMkLst>
        <pc:spChg chg="mod">
          <ac:chgData name="Rama Kaorma" userId="76d0918c9142490f" providerId="LiveId" clId="{00292317-DF0C-4FBD-9A30-2B502CD673D3}" dt="2023-06-28T03:52:09.281" v="4224" actId="20577"/>
          <ac:spMkLst>
            <pc:docMk/>
            <pc:sldMk cId="734087697" sldId="319"/>
            <ac:spMk id="2" creationId="{04C87F6A-A36B-E62A-3A92-2B9C535684B0}"/>
          </ac:spMkLst>
        </pc:spChg>
      </pc:sldChg>
      <pc:sldChg chg="addSp delSp modSp add mod">
        <pc:chgData name="Rama Kaorma" userId="76d0918c9142490f" providerId="LiveId" clId="{00292317-DF0C-4FBD-9A30-2B502CD673D3}" dt="2023-06-28T04:21:45.513" v="5070"/>
        <pc:sldMkLst>
          <pc:docMk/>
          <pc:sldMk cId="3569222472" sldId="320"/>
        </pc:sldMkLst>
        <pc:spChg chg="mod">
          <ac:chgData name="Rama Kaorma" userId="76d0918c9142490f" providerId="LiveId" clId="{00292317-DF0C-4FBD-9A30-2B502CD673D3}" dt="2023-06-28T04:21:27.257" v="5065" actId="14100"/>
          <ac:spMkLst>
            <pc:docMk/>
            <pc:sldMk cId="3569222472" sldId="320"/>
            <ac:spMk id="2" creationId="{04C87F6A-A36B-E62A-3A92-2B9C535684B0}"/>
          </ac:spMkLst>
        </pc:spChg>
        <pc:spChg chg="mod">
          <ac:chgData name="Rama Kaorma" userId="76d0918c9142490f" providerId="LiveId" clId="{00292317-DF0C-4FBD-9A30-2B502CD673D3}" dt="2023-06-28T04:21:45.513" v="5070"/>
          <ac:spMkLst>
            <pc:docMk/>
            <pc:sldMk cId="3569222472" sldId="320"/>
            <ac:spMk id="3" creationId="{53EF3694-4030-3063-3926-F3D22B8D2AEF}"/>
          </ac:spMkLst>
        </pc:spChg>
        <pc:picChg chg="del">
          <ac:chgData name="Rama Kaorma" userId="76d0918c9142490f" providerId="LiveId" clId="{00292317-DF0C-4FBD-9A30-2B502CD673D3}" dt="2023-06-28T04:09:09.283" v="4687" actId="478"/>
          <ac:picMkLst>
            <pc:docMk/>
            <pc:sldMk cId="3569222472" sldId="320"/>
            <ac:picMk id="1028" creationId="{69326191-FF97-8241-ECF3-DA64F7513862}"/>
          </ac:picMkLst>
        </pc:picChg>
        <pc:picChg chg="add mod">
          <ac:chgData name="Rama Kaorma" userId="76d0918c9142490f" providerId="LiveId" clId="{00292317-DF0C-4FBD-9A30-2B502CD673D3}" dt="2023-06-28T04:09:54.535" v="4692" actId="1076"/>
          <ac:picMkLst>
            <pc:docMk/>
            <pc:sldMk cId="3569222472" sldId="320"/>
            <ac:picMk id="2050" creationId="{0DE80B92-22AF-B858-0245-E9ED9D4D8F73}"/>
          </ac:picMkLst>
        </pc:picChg>
      </pc:sldChg>
      <pc:sldMasterChg chg="setBg modSldLayout">
        <pc:chgData name="Rama Kaorma" userId="76d0918c9142490f" providerId="LiveId" clId="{00292317-DF0C-4FBD-9A30-2B502CD673D3}" dt="2023-06-27T06:41:16.814" v="932"/>
        <pc:sldMasterMkLst>
          <pc:docMk/>
          <pc:sldMasterMk cId="2824248926" sldId="2147483648"/>
        </pc:sldMasterMkLst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928278802" sldId="2147483649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341362402" sldId="2147483650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420133987" sldId="2147483651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1967259261" sldId="2147483652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777836365" sldId="2147483653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685093631" sldId="2147483654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3736072347" sldId="2147483655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388655957" sldId="2147483656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1445551593" sldId="2147483657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161705795" sldId="2147483658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934863102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microbit-micropython.readthedocs.io/en/latest/tutorials/images.html" TargetMode="Externa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latest/tutorials/images.html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73458-464D-444D-8624-1DBCC44415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460D97-F6C1-45EC-BBE2-A7D20762C1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 micro bit? Where do we use it?</a:t>
          </a:r>
        </a:p>
      </dgm:t>
    </dgm:pt>
    <dgm:pt modelId="{59DA9064-C456-4EAE-9C25-8A94139B6A7B}" type="parTrans" cxnId="{5E995A3F-C4C0-48EA-B029-65649DD5FEFF}">
      <dgm:prSet/>
      <dgm:spPr/>
      <dgm:t>
        <a:bodyPr/>
        <a:lstStyle/>
        <a:p>
          <a:endParaRPr lang="en-US"/>
        </a:p>
      </dgm:t>
    </dgm:pt>
    <dgm:pt modelId="{7AB7F5C2-81D4-45DA-84A9-4656C513B0C4}" type="sibTrans" cxnId="{5E995A3F-C4C0-48EA-B029-65649DD5FEFF}">
      <dgm:prSet/>
      <dgm:spPr/>
      <dgm:t>
        <a:bodyPr/>
        <a:lstStyle/>
        <a:p>
          <a:endParaRPr lang="en-US"/>
        </a:p>
      </dgm:t>
    </dgm:pt>
    <dgm:pt modelId="{C14D3D2F-FAE8-4413-AA8D-3087F33DD4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up your environment and micro:bit</a:t>
          </a:r>
        </a:p>
      </dgm:t>
    </dgm:pt>
    <dgm:pt modelId="{A9883024-5AF3-45C7-87AD-D21A4D3846B9}" type="parTrans" cxnId="{9E83413E-B215-4CC1-B5EB-834095BDAEAE}">
      <dgm:prSet/>
      <dgm:spPr/>
      <dgm:t>
        <a:bodyPr/>
        <a:lstStyle/>
        <a:p>
          <a:endParaRPr lang="en-US"/>
        </a:p>
      </dgm:t>
    </dgm:pt>
    <dgm:pt modelId="{47747D24-1384-49BA-A8AD-136A4F466822}" type="sibTrans" cxnId="{9E83413E-B215-4CC1-B5EB-834095BDAEAE}">
      <dgm:prSet/>
      <dgm:spPr/>
      <dgm:t>
        <a:bodyPr/>
        <a:lstStyle/>
        <a:p>
          <a:endParaRPr lang="en-US"/>
        </a:p>
      </dgm:t>
    </dgm:pt>
    <dgm:pt modelId="{824DE5E1-9F79-47CC-A9CA-366F7F4F06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 to Python</a:t>
          </a:r>
        </a:p>
      </dgm:t>
    </dgm:pt>
    <dgm:pt modelId="{AB669C5A-D9FF-48F7-9BA7-EE23C316A04E}" type="parTrans" cxnId="{1B09BD9F-D92C-45BF-BEA4-364C65207114}">
      <dgm:prSet/>
      <dgm:spPr/>
      <dgm:t>
        <a:bodyPr/>
        <a:lstStyle/>
        <a:p>
          <a:endParaRPr lang="en-US"/>
        </a:p>
      </dgm:t>
    </dgm:pt>
    <dgm:pt modelId="{A01ECA55-3931-4BC5-ADBB-413E11FE7583}" type="sibTrans" cxnId="{1B09BD9F-D92C-45BF-BEA4-364C65207114}">
      <dgm:prSet/>
      <dgm:spPr/>
      <dgm:t>
        <a:bodyPr/>
        <a:lstStyle/>
        <a:p>
          <a:endParaRPr lang="en-US"/>
        </a:p>
      </dgm:t>
    </dgm:pt>
    <dgm:pt modelId="{CBE621CD-A109-4AD9-92AA-DA60BF78D7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a </a:t>
          </a:r>
          <a:r>
            <a:rPr lang="en-US" dirty="0" err="1"/>
            <a:t>micro:bit</a:t>
          </a:r>
          <a:endParaRPr lang="en-US" dirty="0"/>
        </a:p>
      </dgm:t>
    </dgm:pt>
    <dgm:pt modelId="{1614DB88-EC40-45B5-8364-633D1DA0879D}" type="parTrans" cxnId="{D2C6F5EE-43DE-4875-A5AB-DD8B7532E750}">
      <dgm:prSet/>
      <dgm:spPr/>
      <dgm:t>
        <a:bodyPr/>
        <a:lstStyle/>
        <a:p>
          <a:endParaRPr lang="en-US"/>
        </a:p>
      </dgm:t>
    </dgm:pt>
    <dgm:pt modelId="{822CC73B-1BA4-4A7F-B0DD-6AE743DC2840}" type="sibTrans" cxnId="{D2C6F5EE-43DE-4875-A5AB-DD8B7532E750}">
      <dgm:prSet/>
      <dgm:spPr/>
      <dgm:t>
        <a:bodyPr/>
        <a:lstStyle/>
        <a:p>
          <a:endParaRPr lang="en-US"/>
        </a:p>
      </dgm:t>
    </dgm:pt>
    <dgm:pt modelId="{76C0317D-E12F-4192-B285-8B423212457D}" type="pres">
      <dgm:prSet presAssocID="{65E73458-464D-444D-8624-1DBCC444155F}" presName="root" presStyleCnt="0">
        <dgm:presLayoutVars>
          <dgm:dir/>
          <dgm:resizeHandles val="exact"/>
        </dgm:presLayoutVars>
      </dgm:prSet>
      <dgm:spPr/>
    </dgm:pt>
    <dgm:pt modelId="{941DE9DD-9B91-4278-87FE-3F1201487C41}" type="pres">
      <dgm:prSet presAssocID="{60460D97-F6C1-45EC-BBE2-A7D20762C16A}" presName="compNode" presStyleCnt="0"/>
      <dgm:spPr/>
    </dgm:pt>
    <dgm:pt modelId="{5FA1CC9D-602F-4C69-B46F-6406EFF92857}" type="pres">
      <dgm:prSet presAssocID="{60460D97-F6C1-45EC-BBE2-A7D20762C16A}" presName="bgRect" presStyleLbl="bgShp" presStyleIdx="0" presStyleCnt="4"/>
      <dgm:spPr/>
    </dgm:pt>
    <dgm:pt modelId="{CC901398-4F09-4403-800E-008F5E087AC8}" type="pres">
      <dgm:prSet presAssocID="{60460D97-F6C1-45EC-BBE2-A7D20762C16A}" presName="iconRect" presStyleLbl="node1" presStyleIdx="0" presStyleCnt="4"/>
      <dgm:spPr>
        <a:noFill/>
      </dgm:spPr>
    </dgm:pt>
    <dgm:pt modelId="{02DCBEA2-DB4D-49F2-8B80-43367FE30BC2}" type="pres">
      <dgm:prSet presAssocID="{60460D97-F6C1-45EC-BBE2-A7D20762C16A}" presName="spaceRect" presStyleCnt="0"/>
      <dgm:spPr/>
    </dgm:pt>
    <dgm:pt modelId="{82C30BDF-FDB0-49F2-BAB3-48FAD3AC07C5}" type="pres">
      <dgm:prSet presAssocID="{60460D97-F6C1-45EC-BBE2-A7D20762C16A}" presName="parTx" presStyleLbl="revTx" presStyleIdx="0" presStyleCnt="4">
        <dgm:presLayoutVars>
          <dgm:chMax val="0"/>
          <dgm:chPref val="0"/>
        </dgm:presLayoutVars>
      </dgm:prSet>
      <dgm:spPr/>
    </dgm:pt>
    <dgm:pt modelId="{187A9648-97ED-4553-BB5C-B97547F9FBEB}" type="pres">
      <dgm:prSet presAssocID="{7AB7F5C2-81D4-45DA-84A9-4656C513B0C4}" presName="sibTrans" presStyleCnt="0"/>
      <dgm:spPr/>
    </dgm:pt>
    <dgm:pt modelId="{062EC9F5-E669-4735-B775-9F12EC55F0BE}" type="pres">
      <dgm:prSet presAssocID="{C14D3D2F-FAE8-4413-AA8D-3087F33DD4BD}" presName="compNode" presStyleCnt="0"/>
      <dgm:spPr/>
    </dgm:pt>
    <dgm:pt modelId="{7F32494C-D2EA-447F-9ED1-8BA550293765}" type="pres">
      <dgm:prSet presAssocID="{C14D3D2F-FAE8-4413-AA8D-3087F33DD4BD}" presName="bgRect" presStyleLbl="bgShp" presStyleIdx="1" presStyleCnt="4"/>
      <dgm:spPr/>
    </dgm:pt>
    <dgm:pt modelId="{67DC9FC9-E696-49FF-98D5-031801770440}" type="pres">
      <dgm:prSet presAssocID="{C14D3D2F-FAE8-4413-AA8D-3087F33DD4BD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8640604-0D90-4DE3-A604-4C43FF94B9FB}" type="pres">
      <dgm:prSet presAssocID="{C14D3D2F-FAE8-4413-AA8D-3087F33DD4BD}" presName="spaceRect" presStyleCnt="0"/>
      <dgm:spPr/>
    </dgm:pt>
    <dgm:pt modelId="{9B12FEFD-F902-4388-82CF-38233305207B}" type="pres">
      <dgm:prSet presAssocID="{C14D3D2F-FAE8-4413-AA8D-3087F33DD4BD}" presName="parTx" presStyleLbl="revTx" presStyleIdx="1" presStyleCnt="4">
        <dgm:presLayoutVars>
          <dgm:chMax val="0"/>
          <dgm:chPref val="0"/>
        </dgm:presLayoutVars>
      </dgm:prSet>
      <dgm:spPr/>
    </dgm:pt>
    <dgm:pt modelId="{52FCA228-68F0-413B-95C3-61E411895A2A}" type="pres">
      <dgm:prSet presAssocID="{47747D24-1384-49BA-A8AD-136A4F466822}" presName="sibTrans" presStyleCnt="0"/>
      <dgm:spPr/>
    </dgm:pt>
    <dgm:pt modelId="{9F324263-E1C2-441D-9512-7178A0C0A722}" type="pres">
      <dgm:prSet presAssocID="{824DE5E1-9F79-47CC-A9CA-366F7F4F0691}" presName="compNode" presStyleCnt="0"/>
      <dgm:spPr/>
    </dgm:pt>
    <dgm:pt modelId="{B7B658D3-C392-4BE5-85ED-13947C594171}" type="pres">
      <dgm:prSet presAssocID="{824DE5E1-9F79-47CC-A9CA-366F7F4F0691}" presName="bgRect" presStyleLbl="bgShp" presStyleIdx="2" presStyleCnt="4"/>
      <dgm:spPr/>
    </dgm:pt>
    <dgm:pt modelId="{90B21529-6710-4F15-8BFE-222F78DD39A2}" type="pres">
      <dgm:prSet presAssocID="{824DE5E1-9F79-47CC-A9CA-366F7F4F069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ake with solid fill"/>
        </a:ext>
      </dgm:extLst>
    </dgm:pt>
    <dgm:pt modelId="{A1CBDBD7-EE1E-4628-9091-68FD912B4BA5}" type="pres">
      <dgm:prSet presAssocID="{824DE5E1-9F79-47CC-A9CA-366F7F4F0691}" presName="spaceRect" presStyleCnt="0"/>
      <dgm:spPr/>
    </dgm:pt>
    <dgm:pt modelId="{4D6B71D1-DCB2-4050-8197-6BBF478AD40D}" type="pres">
      <dgm:prSet presAssocID="{824DE5E1-9F79-47CC-A9CA-366F7F4F0691}" presName="parTx" presStyleLbl="revTx" presStyleIdx="2" presStyleCnt="4">
        <dgm:presLayoutVars>
          <dgm:chMax val="0"/>
          <dgm:chPref val="0"/>
        </dgm:presLayoutVars>
      </dgm:prSet>
      <dgm:spPr/>
    </dgm:pt>
    <dgm:pt modelId="{44CAB89E-654D-4516-964F-DF6A7AA87855}" type="pres">
      <dgm:prSet presAssocID="{A01ECA55-3931-4BC5-ADBB-413E11FE7583}" presName="sibTrans" presStyleCnt="0"/>
      <dgm:spPr/>
    </dgm:pt>
    <dgm:pt modelId="{EA1ED5B5-9C4E-43E5-9F55-327D887F2F55}" type="pres">
      <dgm:prSet presAssocID="{CBE621CD-A109-4AD9-92AA-DA60BF78D79E}" presName="compNode" presStyleCnt="0"/>
      <dgm:spPr/>
    </dgm:pt>
    <dgm:pt modelId="{855B898D-A2F6-43E1-BB24-BD3011309F36}" type="pres">
      <dgm:prSet presAssocID="{CBE621CD-A109-4AD9-92AA-DA60BF78D79E}" presName="bgRect" presStyleLbl="bgShp" presStyleIdx="3" presStyleCnt="4"/>
      <dgm:spPr/>
    </dgm:pt>
    <dgm:pt modelId="{105DEA20-8719-4734-9558-00537ADBC54C}" type="pres">
      <dgm:prSet presAssocID="{CBE621CD-A109-4AD9-92AA-DA60BF78D79E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70380F1-D54E-4524-86F0-E82C2791AD43}" type="pres">
      <dgm:prSet presAssocID="{CBE621CD-A109-4AD9-92AA-DA60BF78D79E}" presName="spaceRect" presStyleCnt="0"/>
      <dgm:spPr/>
    </dgm:pt>
    <dgm:pt modelId="{4DD09E3F-718F-4A2D-AD78-25FA2E9011F8}" type="pres">
      <dgm:prSet presAssocID="{CBE621CD-A109-4AD9-92AA-DA60BF78D79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CE0EC2B-AFDD-41A5-A459-A40C1D394E8D}" type="presOf" srcId="{65E73458-464D-444D-8624-1DBCC444155F}" destId="{76C0317D-E12F-4192-B285-8B423212457D}" srcOrd="0" destOrd="0" presId="urn:microsoft.com/office/officeart/2018/2/layout/IconVerticalSolidList"/>
    <dgm:cxn modelId="{9E83413E-B215-4CC1-B5EB-834095BDAEAE}" srcId="{65E73458-464D-444D-8624-1DBCC444155F}" destId="{C14D3D2F-FAE8-4413-AA8D-3087F33DD4BD}" srcOrd="1" destOrd="0" parTransId="{A9883024-5AF3-45C7-87AD-D21A4D3846B9}" sibTransId="{47747D24-1384-49BA-A8AD-136A4F466822}"/>
    <dgm:cxn modelId="{5E995A3F-C4C0-48EA-B029-65649DD5FEFF}" srcId="{65E73458-464D-444D-8624-1DBCC444155F}" destId="{60460D97-F6C1-45EC-BBE2-A7D20762C16A}" srcOrd="0" destOrd="0" parTransId="{59DA9064-C456-4EAE-9C25-8A94139B6A7B}" sibTransId="{7AB7F5C2-81D4-45DA-84A9-4656C513B0C4}"/>
    <dgm:cxn modelId="{FC4C3D61-8C80-4DC6-8CD7-B045C5339032}" type="presOf" srcId="{60460D97-F6C1-45EC-BBE2-A7D20762C16A}" destId="{82C30BDF-FDB0-49F2-BAB3-48FAD3AC07C5}" srcOrd="0" destOrd="0" presId="urn:microsoft.com/office/officeart/2018/2/layout/IconVerticalSolidList"/>
    <dgm:cxn modelId="{09BE0C45-30EA-4C5D-B301-5823025C05B1}" type="presOf" srcId="{C14D3D2F-FAE8-4413-AA8D-3087F33DD4BD}" destId="{9B12FEFD-F902-4388-82CF-38233305207B}" srcOrd="0" destOrd="0" presId="urn:microsoft.com/office/officeart/2018/2/layout/IconVerticalSolidList"/>
    <dgm:cxn modelId="{E7E3C37C-2048-44C5-808A-B019E34C73F0}" type="presOf" srcId="{824DE5E1-9F79-47CC-A9CA-366F7F4F0691}" destId="{4D6B71D1-DCB2-4050-8197-6BBF478AD40D}" srcOrd="0" destOrd="0" presId="urn:microsoft.com/office/officeart/2018/2/layout/IconVerticalSolidList"/>
    <dgm:cxn modelId="{1B09BD9F-D92C-45BF-BEA4-364C65207114}" srcId="{65E73458-464D-444D-8624-1DBCC444155F}" destId="{824DE5E1-9F79-47CC-A9CA-366F7F4F0691}" srcOrd="2" destOrd="0" parTransId="{AB669C5A-D9FF-48F7-9BA7-EE23C316A04E}" sibTransId="{A01ECA55-3931-4BC5-ADBB-413E11FE7583}"/>
    <dgm:cxn modelId="{0E89D4AB-3D88-4404-B40D-BE309FD9D65D}" type="presOf" srcId="{CBE621CD-A109-4AD9-92AA-DA60BF78D79E}" destId="{4DD09E3F-718F-4A2D-AD78-25FA2E9011F8}" srcOrd="0" destOrd="0" presId="urn:microsoft.com/office/officeart/2018/2/layout/IconVerticalSolidList"/>
    <dgm:cxn modelId="{D2C6F5EE-43DE-4875-A5AB-DD8B7532E750}" srcId="{65E73458-464D-444D-8624-1DBCC444155F}" destId="{CBE621CD-A109-4AD9-92AA-DA60BF78D79E}" srcOrd="3" destOrd="0" parTransId="{1614DB88-EC40-45B5-8364-633D1DA0879D}" sibTransId="{822CC73B-1BA4-4A7F-B0DD-6AE743DC2840}"/>
    <dgm:cxn modelId="{4E90E527-B922-4AA8-9D77-579E84E49903}" type="presParOf" srcId="{76C0317D-E12F-4192-B285-8B423212457D}" destId="{941DE9DD-9B91-4278-87FE-3F1201487C41}" srcOrd="0" destOrd="0" presId="urn:microsoft.com/office/officeart/2018/2/layout/IconVerticalSolidList"/>
    <dgm:cxn modelId="{C0DD3F5D-A0DD-4266-846E-9079A2927B0E}" type="presParOf" srcId="{941DE9DD-9B91-4278-87FE-3F1201487C41}" destId="{5FA1CC9D-602F-4C69-B46F-6406EFF92857}" srcOrd="0" destOrd="0" presId="urn:microsoft.com/office/officeart/2018/2/layout/IconVerticalSolidList"/>
    <dgm:cxn modelId="{BE541C35-C9F8-498B-8E61-E05A42A76DD7}" type="presParOf" srcId="{941DE9DD-9B91-4278-87FE-3F1201487C41}" destId="{CC901398-4F09-4403-800E-008F5E087AC8}" srcOrd="1" destOrd="0" presId="urn:microsoft.com/office/officeart/2018/2/layout/IconVerticalSolidList"/>
    <dgm:cxn modelId="{C7EF3424-7C7B-4AF3-B1C6-10F89D2DF80D}" type="presParOf" srcId="{941DE9DD-9B91-4278-87FE-3F1201487C41}" destId="{02DCBEA2-DB4D-49F2-8B80-43367FE30BC2}" srcOrd="2" destOrd="0" presId="urn:microsoft.com/office/officeart/2018/2/layout/IconVerticalSolidList"/>
    <dgm:cxn modelId="{EFB4BBA4-4EF1-49AC-AB08-B708FFB6A3DB}" type="presParOf" srcId="{941DE9DD-9B91-4278-87FE-3F1201487C41}" destId="{82C30BDF-FDB0-49F2-BAB3-48FAD3AC07C5}" srcOrd="3" destOrd="0" presId="urn:microsoft.com/office/officeart/2018/2/layout/IconVerticalSolidList"/>
    <dgm:cxn modelId="{AFADC92A-12AF-47D5-A0F0-E6E9966EEB86}" type="presParOf" srcId="{76C0317D-E12F-4192-B285-8B423212457D}" destId="{187A9648-97ED-4553-BB5C-B97547F9FBEB}" srcOrd="1" destOrd="0" presId="urn:microsoft.com/office/officeart/2018/2/layout/IconVerticalSolidList"/>
    <dgm:cxn modelId="{DBA9FAF0-2788-4438-AAA9-09A949E4F8B5}" type="presParOf" srcId="{76C0317D-E12F-4192-B285-8B423212457D}" destId="{062EC9F5-E669-4735-B775-9F12EC55F0BE}" srcOrd="2" destOrd="0" presId="urn:microsoft.com/office/officeart/2018/2/layout/IconVerticalSolidList"/>
    <dgm:cxn modelId="{BE14415C-F971-4459-8234-F23E666BFDC3}" type="presParOf" srcId="{062EC9F5-E669-4735-B775-9F12EC55F0BE}" destId="{7F32494C-D2EA-447F-9ED1-8BA550293765}" srcOrd="0" destOrd="0" presId="urn:microsoft.com/office/officeart/2018/2/layout/IconVerticalSolidList"/>
    <dgm:cxn modelId="{838A1F22-18F0-4FAA-9270-2CB90CD715B7}" type="presParOf" srcId="{062EC9F5-E669-4735-B775-9F12EC55F0BE}" destId="{67DC9FC9-E696-49FF-98D5-031801770440}" srcOrd="1" destOrd="0" presId="urn:microsoft.com/office/officeart/2018/2/layout/IconVerticalSolidList"/>
    <dgm:cxn modelId="{F3A1273B-EC70-4C70-A448-46C3203C25BC}" type="presParOf" srcId="{062EC9F5-E669-4735-B775-9F12EC55F0BE}" destId="{D8640604-0D90-4DE3-A604-4C43FF94B9FB}" srcOrd="2" destOrd="0" presId="urn:microsoft.com/office/officeart/2018/2/layout/IconVerticalSolidList"/>
    <dgm:cxn modelId="{C0B861E2-9846-4DA9-A5FB-FC7A86074F07}" type="presParOf" srcId="{062EC9F5-E669-4735-B775-9F12EC55F0BE}" destId="{9B12FEFD-F902-4388-82CF-38233305207B}" srcOrd="3" destOrd="0" presId="urn:microsoft.com/office/officeart/2018/2/layout/IconVerticalSolidList"/>
    <dgm:cxn modelId="{5AFD5F28-432F-4F06-B531-0DB306928F1E}" type="presParOf" srcId="{76C0317D-E12F-4192-B285-8B423212457D}" destId="{52FCA228-68F0-413B-95C3-61E411895A2A}" srcOrd="3" destOrd="0" presId="urn:microsoft.com/office/officeart/2018/2/layout/IconVerticalSolidList"/>
    <dgm:cxn modelId="{F403F49D-9CBC-480A-8216-B10FE3952F23}" type="presParOf" srcId="{76C0317D-E12F-4192-B285-8B423212457D}" destId="{9F324263-E1C2-441D-9512-7178A0C0A722}" srcOrd="4" destOrd="0" presId="urn:microsoft.com/office/officeart/2018/2/layout/IconVerticalSolidList"/>
    <dgm:cxn modelId="{8EF5A732-492A-4A5E-8AD3-5FF2DE1D77E8}" type="presParOf" srcId="{9F324263-E1C2-441D-9512-7178A0C0A722}" destId="{B7B658D3-C392-4BE5-85ED-13947C594171}" srcOrd="0" destOrd="0" presId="urn:microsoft.com/office/officeart/2018/2/layout/IconVerticalSolidList"/>
    <dgm:cxn modelId="{44B8F573-468F-4F96-BFE4-EE71A52F084A}" type="presParOf" srcId="{9F324263-E1C2-441D-9512-7178A0C0A722}" destId="{90B21529-6710-4F15-8BFE-222F78DD39A2}" srcOrd="1" destOrd="0" presId="urn:microsoft.com/office/officeart/2018/2/layout/IconVerticalSolidList"/>
    <dgm:cxn modelId="{CD75228D-6802-4999-B7B1-4081F65F80AE}" type="presParOf" srcId="{9F324263-E1C2-441D-9512-7178A0C0A722}" destId="{A1CBDBD7-EE1E-4628-9091-68FD912B4BA5}" srcOrd="2" destOrd="0" presId="urn:microsoft.com/office/officeart/2018/2/layout/IconVerticalSolidList"/>
    <dgm:cxn modelId="{848260D6-DFC7-4955-94A8-1302B324799A}" type="presParOf" srcId="{9F324263-E1C2-441D-9512-7178A0C0A722}" destId="{4D6B71D1-DCB2-4050-8197-6BBF478AD40D}" srcOrd="3" destOrd="0" presId="urn:microsoft.com/office/officeart/2018/2/layout/IconVerticalSolidList"/>
    <dgm:cxn modelId="{8CD9A19C-B539-4C53-AC58-730E5F46D33C}" type="presParOf" srcId="{76C0317D-E12F-4192-B285-8B423212457D}" destId="{44CAB89E-654D-4516-964F-DF6A7AA87855}" srcOrd="5" destOrd="0" presId="urn:microsoft.com/office/officeart/2018/2/layout/IconVerticalSolidList"/>
    <dgm:cxn modelId="{188DE396-1A72-4FBD-A437-FF81A7FBF115}" type="presParOf" srcId="{76C0317D-E12F-4192-B285-8B423212457D}" destId="{EA1ED5B5-9C4E-43E5-9F55-327D887F2F55}" srcOrd="6" destOrd="0" presId="urn:microsoft.com/office/officeart/2018/2/layout/IconVerticalSolidList"/>
    <dgm:cxn modelId="{B87D053C-8B79-4BAB-A818-5D5D38A5F0FC}" type="presParOf" srcId="{EA1ED5B5-9C4E-43E5-9F55-327D887F2F55}" destId="{855B898D-A2F6-43E1-BB24-BD3011309F36}" srcOrd="0" destOrd="0" presId="urn:microsoft.com/office/officeart/2018/2/layout/IconVerticalSolidList"/>
    <dgm:cxn modelId="{9E980EB0-D153-4B16-8B2E-8F6431055A61}" type="presParOf" srcId="{EA1ED5B5-9C4E-43E5-9F55-327D887F2F55}" destId="{105DEA20-8719-4734-9558-00537ADBC54C}" srcOrd="1" destOrd="0" presId="urn:microsoft.com/office/officeart/2018/2/layout/IconVerticalSolidList"/>
    <dgm:cxn modelId="{4B67DB9E-42A8-464A-86C6-607065BA0DB1}" type="presParOf" srcId="{EA1ED5B5-9C4E-43E5-9F55-327D887F2F55}" destId="{270380F1-D54E-4524-86F0-E82C2791AD43}" srcOrd="2" destOrd="0" presId="urn:microsoft.com/office/officeart/2018/2/layout/IconVerticalSolidList"/>
    <dgm:cxn modelId="{A440F14E-9C84-4BB3-B712-E172F9DC7336}" type="presParOf" srcId="{EA1ED5B5-9C4E-43E5-9F55-327D887F2F55}" destId="{4DD09E3F-718F-4A2D-AD78-25FA2E9011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4D5F8-3AC3-457D-B845-5A936DF086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DE4E15-6709-4DF7-917D-58D38600E91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>
              <a:hlinkClick xmlns:r="http://schemas.openxmlformats.org/officeDocument/2006/relationships" r:id="rId1"/>
            </a:rPr>
            <a:t>Images — BBC micro:bit MicroPython 1.1.1 documentation (microbit-micropython.readthedocs.io)</a:t>
          </a:r>
          <a:endParaRPr lang="en-US"/>
        </a:p>
      </dgm:t>
    </dgm:pt>
    <dgm:pt modelId="{EA839BFA-EA57-4CBA-BF69-8CC972F16148}" type="parTrans" cxnId="{CC62B2D1-9A7F-4B3A-B290-D327F9D4DC6F}">
      <dgm:prSet/>
      <dgm:spPr/>
      <dgm:t>
        <a:bodyPr/>
        <a:lstStyle/>
        <a:p>
          <a:endParaRPr lang="en-US"/>
        </a:p>
      </dgm:t>
    </dgm:pt>
    <dgm:pt modelId="{A5DBB124-99F5-4E34-A4D8-35C2EE572AC4}" type="sibTrans" cxnId="{CC62B2D1-9A7F-4B3A-B290-D327F9D4DC6F}">
      <dgm:prSet/>
      <dgm:spPr/>
      <dgm:t>
        <a:bodyPr/>
        <a:lstStyle/>
        <a:p>
          <a:endParaRPr lang="en-US"/>
        </a:p>
      </dgm:t>
    </dgm:pt>
    <dgm:pt modelId="{3B5A02B6-3F57-409C-8084-9493E9ADD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https://tinyurl.com/mr3rszy3</a:t>
          </a:r>
        </a:p>
      </dgm:t>
    </dgm:pt>
    <dgm:pt modelId="{35EA1B37-65C5-4E4F-9D00-D1D867DA8A82}" type="parTrans" cxnId="{2561546B-FEBE-43A3-AF2A-FA08ADC7F858}">
      <dgm:prSet/>
      <dgm:spPr/>
      <dgm:t>
        <a:bodyPr/>
        <a:lstStyle/>
        <a:p>
          <a:endParaRPr lang="en-US"/>
        </a:p>
      </dgm:t>
    </dgm:pt>
    <dgm:pt modelId="{9D5CF787-9432-4D06-9B6A-748E8E468415}" type="sibTrans" cxnId="{2561546B-FEBE-43A3-AF2A-FA08ADC7F858}">
      <dgm:prSet/>
      <dgm:spPr/>
      <dgm:t>
        <a:bodyPr/>
        <a:lstStyle/>
        <a:p>
          <a:endParaRPr lang="en-US"/>
        </a:p>
      </dgm:t>
    </dgm:pt>
    <dgm:pt modelId="{6FBA8B8E-1B2B-4019-9A0C-87F654FD3D0A}" type="pres">
      <dgm:prSet presAssocID="{0954D5F8-3AC3-457D-B845-5A936DF08694}" presName="root" presStyleCnt="0">
        <dgm:presLayoutVars>
          <dgm:dir/>
          <dgm:resizeHandles val="exact"/>
        </dgm:presLayoutVars>
      </dgm:prSet>
      <dgm:spPr/>
    </dgm:pt>
    <dgm:pt modelId="{85C61CC2-0619-4FEF-A15A-7A664E90F0B7}" type="pres">
      <dgm:prSet presAssocID="{CDDE4E15-6709-4DF7-917D-58D38600E910}" presName="compNode" presStyleCnt="0"/>
      <dgm:spPr/>
    </dgm:pt>
    <dgm:pt modelId="{8C476D6A-D0A1-4D44-92EF-A7D323109DDF}" type="pres">
      <dgm:prSet presAssocID="{CDDE4E15-6709-4DF7-917D-58D38600E910}" presName="bgRect" presStyleLbl="bgShp" presStyleIdx="0" presStyleCnt="2"/>
      <dgm:spPr/>
    </dgm:pt>
    <dgm:pt modelId="{DB6DC4F9-8842-40C1-9F00-77F74992F04E}" type="pres">
      <dgm:prSet presAssocID="{CDDE4E15-6709-4DF7-917D-58D38600E910}" presName="iconRect" presStyleLbl="node1" presStyleIdx="0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0380066-1D01-4718-87E7-74FA2FAE0CF5}" type="pres">
      <dgm:prSet presAssocID="{CDDE4E15-6709-4DF7-917D-58D38600E910}" presName="spaceRect" presStyleCnt="0"/>
      <dgm:spPr/>
    </dgm:pt>
    <dgm:pt modelId="{F482566A-15A2-493A-9815-9760BD8362D2}" type="pres">
      <dgm:prSet presAssocID="{CDDE4E15-6709-4DF7-917D-58D38600E910}" presName="parTx" presStyleLbl="revTx" presStyleIdx="0" presStyleCnt="2">
        <dgm:presLayoutVars>
          <dgm:chMax val="0"/>
          <dgm:chPref val="0"/>
        </dgm:presLayoutVars>
      </dgm:prSet>
      <dgm:spPr/>
    </dgm:pt>
    <dgm:pt modelId="{AA104174-35BB-4107-BA7A-5104106B72A5}" type="pres">
      <dgm:prSet presAssocID="{A5DBB124-99F5-4E34-A4D8-35C2EE572AC4}" presName="sibTrans" presStyleCnt="0"/>
      <dgm:spPr/>
    </dgm:pt>
    <dgm:pt modelId="{564ADE47-8432-4CB5-8858-E99A13EE9502}" type="pres">
      <dgm:prSet presAssocID="{3B5A02B6-3F57-409C-8084-9493E9ADDBFC}" presName="compNode" presStyleCnt="0"/>
      <dgm:spPr/>
    </dgm:pt>
    <dgm:pt modelId="{B82AFE64-9124-4F3F-9440-A26B337E1FF2}" type="pres">
      <dgm:prSet presAssocID="{3B5A02B6-3F57-409C-8084-9493E9ADDBFC}" presName="bgRect" presStyleLbl="bgShp" presStyleIdx="1" presStyleCnt="2"/>
      <dgm:spPr/>
    </dgm:pt>
    <dgm:pt modelId="{0978A083-9751-400C-845D-073D541D2F7A}" type="pres">
      <dgm:prSet presAssocID="{3B5A02B6-3F57-409C-8084-9493E9ADDBFC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 with solid fill"/>
        </a:ext>
      </dgm:extLst>
    </dgm:pt>
    <dgm:pt modelId="{025747FE-A37D-43FE-BC2A-EA8B0C0ED8D5}" type="pres">
      <dgm:prSet presAssocID="{3B5A02B6-3F57-409C-8084-9493E9ADDBFC}" presName="spaceRect" presStyleCnt="0"/>
      <dgm:spPr/>
    </dgm:pt>
    <dgm:pt modelId="{1E55EEA9-0FC8-4AC7-800F-0DBA99ACEC36}" type="pres">
      <dgm:prSet presAssocID="{3B5A02B6-3F57-409C-8084-9493E9ADDB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06D8306-0AB5-49DA-9172-690D0B9F9456}" type="presOf" srcId="{3B5A02B6-3F57-409C-8084-9493E9ADDBFC}" destId="{1E55EEA9-0FC8-4AC7-800F-0DBA99ACEC36}" srcOrd="0" destOrd="0" presId="urn:microsoft.com/office/officeart/2018/2/layout/IconVerticalSolidList"/>
    <dgm:cxn modelId="{2561546B-FEBE-43A3-AF2A-FA08ADC7F858}" srcId="{0954D5F8-3AC3-457D-B845-5A936DF08694}" destId="{3B5A02B6-3F57-409C-8084-9493E9ADDBFC}" srcOrd="1" destOrd="0" parTransId="{35EA1B37-65C5-4E4F-9D00-D1D867DA8A82}" sibTransId="{9D5CF787-9432-4D06-9B6A-748E8E468415}"/>
    <dgm:cxn modelId="{A3472754-D39B-414D-8DCE-D49181FFE3BC}" type="presOf" srcId="{CDDE4E15-6709-4DF7-917D-58D38600E910}" destId="{F482566A-15A2-493A-9815-9760BD8362D2}" srcOrd="0" destOrd="0" presId="urn:microsoft.com/office/officeart/2018/2/layout/IconVerticalSolidList"/>
    <dgm:cxn modelId="{CC62B2D1-9A7F-4B3A-B290-D327F9D4DC6F}" srcId="{0954D5F8-3AC3-457D-B845-5A936DF08694}" destId="{CDDE4E15-6709-4DF7-917D-58D38600E910}" srcOrd="0" destOrd="0" parTransId="{EA839BFA-EA57-4CBA-BF69-8CC972F16148}" sibTransId="{A5DBB124-99F5-4E34-A4D8-35C2EE572AC4}"/>
    <dgm:cxn modelId="{86F0ECFC-16E2-4139-A720-F012221C30DA}" type="presOf" srcId="{0954D5F8-3AC3-457D-B845-5A936DF08694}" destId="{6FBA8B8E-1B2B-4019-9A0C-87F654FD3D0A}" srcOrd="0" destOrd="0" presId="urn:microsoft.com/office/officeart/2018/2/layout/IconVerticalSolidList"/>
    <dgm:cxn modelId="{8CA1C9B0-7B84-4496-9DEB-791765EC081A}" type="presParOf" srcId="{6FBA8B8E-1B2B-4019-9A0C-87F654FD3D0A}" destId="{85C61CC2-0619-4FEF-A15A-7A664E90F0B7}" srcOrd="0" destOrd="0" presId="urn:microsoft.com/office/officeart/2018/2/layout/IconVerticalSolidList"/>
    <dgm:cxn modelId="{51DE84CD-45D1-42A8-A43F-905CCBBCA1DF}" type="presParOf" srcId="{85C61CC2-0619-4FEF-A15A-7A664E90F0B7}" destId="{8C476D6A-D0A1-4D44-92EF-A7D323109DDF}" srcOrd="0" destOrd="0" presId="urn:microsoft.com/office/officeart/2018/2/layout/IconVerticalSolidList"/>
    <dgm:cxn modelId="{C78897A1-92A1-47DA-9BA7-FED39100153B}" type="presParOf" srcId="{85C61CC2-0619-4FEF-A15A-7A664E90F0B7}" destId="{DB6DC4F9-8842-40C1-9F00-77F74992F04E}" srcOrd="1" destOrd="0" presId="urn:microsoft.com/office/officeart/2018/2/layout/IconVerticalSolidList"/>
    <dgm:cxn modelId="{2E38C136-DFB0-4EE5-BAD1-C06CC4749E54}" type="presParOf" srcId="{85C61CC2-0619-4FEF-A15A-7A664E90F0B7}" destId="{50380066-1D01-4718-87E7-74FA2FAE0CF5}" srcOrd="2" destOrd="0" presId="urn:microsoft.com/office/officeart/2018/2/layout/IconVerticalSolidList"/>
    <dgm:cxn modelId="{67E231A9-82C7-4F43-AC76-F581C917AA44}" type="presParOf" srcId="{85C61CC2-0619-4FEF-A15A-7A664E90F0B7}" destId="{F482566A-15A2-493A-9815-9760BD8362D2}" srcOrd="3" destOrd="0" presId="urn:microsoft.com/office/officeart/2018/2/layout/IconVerticalSolidList"/>
    <dgm:cxn modelId="{DE521103-F8DB-4CE1-8ABE-23C56EB30193}" type="presParOf" srcId="{6FBA8B8E-1B2B-4019-9A0C-87F654FD3D0A}" destId="{AA104174-35BB-4107-BA7A-5104106B72A5}" srcOrd="1" destOrd="0" presId="urn:microsoft.com/office/officeart/2018/2/layout/IconVerticalSolidList"/>
    <dgm:cxn modelId="{A95A04F6-7407-4409-89CE-AE1EB7D0BAB0}" type="presParOf" srcId="{6FBA8B8E-1B2B-4019-9A0C-87F654FD3D0A}" destId="{564ADE47-8432-4CB5-8858-E99A13EE9502}" srcOrd="2" destOrd="0" presId="urn:microsoft.com/office/officeart/2018/2/layout/IconVerticalSolidList"/>
    <dgm:cxn modelId="{31B9F19F-4E12-454B-98A9-F8B588E3C4EC}" type="presParOf" srcId="{564ADE47-8432-4CB5-8858-E99A13EE9502}" destId="{B82AFE64-9124-4F3F-9440-A26B337E1FF2}" srcOrd="0" destOrd="0" presId="urn:microsoft.com/office/officeart/2018/2/layout/IconVerticalSolidList"/>
    <dgm:cxn modelId="{E3C58115-EA6D-4CB6-84C0-56FC3E15BAF1}" type="presParOf" srcId="{564ADE47-8432-4CB5-8858-E99A13EE9502}" destId="{0978A083-9751-400C-845D-073D541D2F7A}" srcOrd="1" destOrd="0" presId="urn:microsoft.com/office/officeart/2018/2/layout/IconVerticalSolidList"/>
    <dgm:cxn modelId="{4A8DE314-A645-4A12-BDCF-43E7FD730CED}" type="presParOf" srcId="{564ADE47-8432-4CB5-8858-E99A13EE9502}" destId="{025747FE-A37D-43FE-BC2A-EA8B0C0ED8D5}" srcOrd="2" destOrd="0" presId="urn:microsoft.com/office/officeart/2018/2/layout/IconVerticalSolidList"/>
    <dgm:cxn modelId="{BF6ABDDE-95EA-4B7C-9553-D3DCCDEA3ABB}" type="presParOf" srcId="{564ADE47-8432-4CB5-8858-E99A13EE9502}" destId="{1E55EEA9-0FC8-4AC7-800F-0DBA99ACEC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EC7E4-3F9D-4BA5-B3BD-782985E479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B129D-1B20-4244-A44F-95277BE0391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Web Development</a:t>
          </a:r>
          <a:endParaRPr lang="en-US"/>
        </a:p>
      </dgm:t>
    </dgm:pt>
    <dgm:pt modelId="{7AE5CE57-695F-4284-B243-9847068B3F92}" type="parTrans" cxnId="{7E0C80B7-3A40-481A-91CF-7F063E87611D}">
      <dgm:prSet/>
      <dgm:spPr/>
      <dgm:t>
        <a:bodyPr/>
        <a:lstStyle/>
        <a:p>
          <a:endParaRPr lang="en-US"/>
        </a:p>
      </dgm:t>
    </dgm:pt>
    <dgm:pt modelId="{194652F1-16C0-4962-9933-A31EE633742E}" type="sibTrans" cxnId="{7E0C80B7-3A40-481A-91CF-7F063E87611D}">
      <dgm:prSet/>
      <dgm:spPr/>
      <dgm:t>
        <a:bodyPr/>
        <a:lstStyle/>
        <a:p>
          <a:endParaRPr lang="en-US"/>
        </a:p>
      </dgm:t>
    </dgm:pt>
    <dgm:pt modelId="{EDE56838-AEC7-4ACF-AFB6-B72499C947D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Data Analysis and Visualisation</a:t>
          </a:r>
          <a:endParaRPr lang="en-US"/>
        </a:p>
      </dgm:t>
    </dgm:pt>
    <dgm:pt modelId="{BF29ABFA-B1E3-4C46-979A-5E0ECAEBB95D}" type="parTrans" cxnId="{C940DB61-6CEC-4258-9FFA-919B355966B0}">
      <dgm:prSet/>
      <dgm:spPr/>
      <dgm:t>
        <a:bodyPr/>
        <a:lstStyle/>
        <a:p>
          <a:endParaRPr lang="en-US"/>
        </a:p>
      </dgm:t>
    </dgm:pt>
    <dgm:pt modelId="{05F5DCC6-D0C4-4A63-B1BE-658A1A4155E5}" type="sibTrans" cxnId="{C940DB61-6CEC-4258-9FFA-919B355966B0}">
      <dgm:prSet/>
      <dgm:spPr/>
      <dgm:t>
        <a:bodyPr/>
        <a:lstStyle/>
        <a:p>
          <a:endParaRPr lang="en-US"/>
        </a:p>
      </dgm:t>
    </dgm:pt>
    <dgm:pt modelId="{F01D4F99-C6F5-4B77-B213-923FBE1DFD1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Machine Learning and AI</a:t>
          </a:r>
          <a:endParaRPr lang="en-US"/>
        </a:p>
      </dgm:t>
    </dgm:pt>
    <dgm:pt modelId="{7F4FCC77-189F-4C65-9D7D-F0B870EC28AE}" type="parTrans" cxnId="{ECED4586-A1FA-4FAF-9E43-ACD28D9EDF3F}">
      <dgm:prSet/>
      <dgm:spPr/>
      <dgm:t>
        <a:bodyPr/>
        <a:lstStyle/>
        <a:p>
          <a:endParaRPr lang="en-US"/>
        </a:p>
      </dgm:t>
    </dgm:pt>
    <dgm:pt modelId="{A65B982C-7610-444A-BA2E-83529E62FFBE}" type="sibTrans" cxnId="{ECED4586-A1FA-4FAF-9E43-ACD28D9EDF3F}">
      <dgm:prSet/>
      <dgm:spPr/>
      <dgm:t>
        <a:bodyPr/>
        <a:lstStyle/>
        <a:p>
          <a:endParaRPr lang="en-US"/>
        </a:p>
      </dgm:t>
    </dgm:pt>
    <dgm:pt modelId="{88E643D1-A619-4683-ABA5-EC01DB826DF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Natural Language Processing</a:t>
          </a:r>
          <a:endParaRPr lang="en-US"/>
        </a:p>
      </dgm:t>
    </dgm:pt>
    <dgm:pt modelId="{B19BDFF2-5448-42A3-88B3-2F605A98D27A}" type="parTrans" cxnId="{B2EE82E2-5045-41E0-9A98-A9519C3886C1}">
      <dgm:prSet/>
      <dgm:spPr/>
      <dgm:t>
        <a:bodyPr/>
        <a:lstStyle/>
        <a:p>
          <a:endParaRPr lang="en-US"/>
        </a:p>
      </dgm:t>
    </dgm:pt>
    <dgm:pt modelId="{B9F6B17C-EA9B-4D85-AF34-4752A18AED1C}" type="sibTrans" cxnId="{B2EE82E2-5045-41E0-9A98-A9519C3886C1}">
      <dgm:prSet/>
      <dgm:spPr/>
      <dgm:t>
        <a:bodyPr/>
        <a:lstStyle/>
        <a:p>
          <a:endParaRPr lang="en-US"/>
        </a:p>
      </dgm:t>
    </dgm:pt>
    <dgm:pt modelId="{61277985-A9FD-484B-8879-E62EECF0808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And much more</a:t>
          </a:r>
          <a:endParaRPr lang="en-US"/>
        </a:p>
      </dgm:t>
    </dgm:pt>
    <dgm:pt modelId="{0DFD622F-3F3A-4F81-9C28-65927C46F5EF}" type="parTrans" cxnId="{7A74B20D-6F71-4911-9CE1-4D224E71F2E1}">
      <dgm:prSet/>
      <dgm:spPr/>
      <dgm:t>
        <a:bodyPr/>
        <a:lstStyle/>
        <a:p>
          <a:endParaRPr lang="en-US"/>
        </a:p>
      </dgm:t>
    </dgm:pt>
    <dgm:pt modelId="{C9C51760-79D9-45BE-9047-6BA5B81F4FFC}" type="sibTrans" cxnId="{7A74B20D-6F71-4911-9CE1-4D224E71F2E1}">
      <dgm:prSet/>
      <dgm:spPr/>
      <dgm:t>
        <a:bodyPr/>
        <a:lstStyle/>
        <a:p>
          <a:endParaRPr lang="en-US"/>
        </a:p>
      </dgm:t>
    </dgm:pt>
    <dgm:pt modelId="{629EB8C6-DBEB-4576-A998-F34085CC5505}" type="pres">
      <dgm:prSet presAssocID="{4DAEC7E4-3F9D-4BA5-B3BD-782985E4796F}" presName="root" presStyleCnt="0">
        <dgm:presLayoutVars>
          <dgm:dir/>
          <dgm:resizeHandles val="exact"/>
        </dgm:presLayoutVars>
      </dgm:prSet>
      <dgm:spPr/>
    </dgm:pt>
    <dgm:pt modelId="{6C8D933C-F27A-406C-BD2A-B86DF4E2E1F7}" type="pres">
      <dgm:prSet presAssocID="{31DB129D-1B20-4244-A44F-95277BE03919}" presName="compNode" presStyleCnt="0"/>
      <dgm:spPr/>
    </dgm:pt>
    <dgm:pt modelId="{B0C01F94-698E-4826-A9A4-479207B35F67}" type="pres">
      <dgm:prSet presAssocID="{31DB129D-1B20-4244-A44F-95277BE039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E987E28-4BE0-40F0-96A6-984F027195CD}" type="pres">
      <dgm:prSet presAssocID="{31DB129D-1B20-4244-A44F-95277BE03919}" presName="spaceRect" presStyleCnt="0"/>
      <dgm:spPr/>
    </dgm:pt>
    <dgm:pt modelId="{9D2D70AA-5F6B-4A75-9C38-8B1E0494192C}" type="pres">
      <dgm:prSet presAssocID="{31DB129D-1B20-4244-A44F-95277BE03919}" presName="textRect" presStyleLbl="revTx" presStyleIdx="0" presStyleCnt="5">
        <dgm:presLayoutVars>
          <dgm:chMax val="1"/>
          <dgm:chPref val="1"/>
        </dgm:presLayoutVars>
      </dgm:prSet>
      <dgm:spPr/>
    </dgm:pt>
    <dgm:pt modelId="{E5C023F9-FF62-4EFC-84D5-20A939CCE018}" type="pres">
      <dgm:prSet presAssocID="{194652F1-16C0-4962-9933-A31EE633742E}" presName="sibTrans" presStyleCnt="0"/>
      <dgm:spPr/>
    </dgm:pt>
    <dgm:pt modelId="{CEBAD0C3-7ED4-4A57-9181-54BD76E5BE76}" type="pres">
      <dgm:prSet presAssocID="{EDE56838-AEC7-4ACF-AFB6-B72499C947DD}" presName="compNode" presStyleCnt="0"/>
      <dgm:spPr/>
    </dgm:pt>
    <dgm:pt modelId="{B0044293-313E-48D8-A365-BAAE3CA25B77}" type="pres">
      <dgm:prSet presAssocID="{EDE56838-AEC7-4ACF-AFB6-B72499C947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347FA1D-A600-460D-90ED-5F62047AB624}" type="pres">
      <dgm:prSet presAssocID="{EDE56838-AEC7-4ACF-AFB6-B72499C947DD}" presName="spaceRect" presStyleCnt="0"/>
      <dgm:spPr/>
    </dgm:pt>
    <dgm:pt modelId="{D23237F0-7201-40B0-BC0E-AF3745027F7E}" type="pres">
      <dgm:prSet presAssocID="{EDE56838-AEC7-4ACF-AFB6-B72499C947DD}" presName="textRect" presStyleLbl="revTx" presStyleIdx="1" presStyleCnt="5">
        <dgm:presLayoutVars>
          <dgm:chMax val="1"/>
          <dgm:chPref val="1"/>
        </dgm:presLayoutVars>
      </dgm:prSet>
      <dgm:spPr/>
    </dgm:pt>
    <dgm:pt modelId="{CDF6D12B-E3B7-4700-8909-E4F8D95DCBA9}" type="pres">
      <dgm:prSet presAssocID="{05F5DCC6-D0C4-4A63-B1BE-658A1A4155E5}" presName="sibTrans" presStyleCnt="0"/>
      <dgm:spPr/>
    </dgm:pt>
    <dgm:pt modelId="{3301819B-A18B-45A7-AC11-22EF342074EC}" type="pres">
      <dgm:prSet presAssocID="{F01D4F99-C6F5-4B77-B213-923FBE1DFD1A}" presName="compNode" presStyleCnt="0"/>
      <dgm:spPr/>
    </dgm:pt>
    <dgm:pt modelId="{C5F3EC17-D423-49E8-BB29-E1748EADB695}" type="pres">
      <dgm:prSet presAssocID="{F01D4F99-C6F5-4B77-B213-923FBE1DFD1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E61A58-1A26-4604-A45C-E5641B541A82}" type="pres">
      <dgm:prSet presAssocID="{F01D4F99-C6F5-4B77-B213-923FBE1DFD1A}" presName="spaceRect" presStyleCnt="0"/>
      <dgm:spPr/>
    </dgm:pt>
    <dgm:pt modelId="{F507C08F-BF9B-4CF3-9453-10B85F629BBD}" type="pres">
      <dgm:prSet presAssocID="{F01D4F99-C6F5-4B77-B213-923FBE1DFD1A}" presName="textRect" presStyleLbl="revTx" presStyleIdx="2" presStyleCnt="5">
        <dgm:presLayoutVars>
          <dgm:chMax val="1"/>
          <dgm:chPref val="1"/>
        </dgm:presLayoutVars>
      </dgm:prSet>
      <dgm:spPr/>
    </dgm:pt>
    <dgm:pt modelId="{7F0C3027-E0D1-4F1F-AE2A-F7D779855F8F}" type="pres">
      <dgm:prSet presAssocID="{A65B982C-7610-444A-BA2E-83529E62FFBE}" presName="sibTrans" presStyleCnt="0"/>
      <dgm:spPr/>
    </dgm:pt>
    <dgm:pt modelId="{9099D4C1-8DEB-4CFF-9907-EE6B0941CAEB}" type="pres">
      <dgm:prSet presAssocID="{88E643D1-A619-4683-ABA5-EC01DB826DF3}" presName="compNode" presStyleCnt="0"/>
      <dgm:spPr/>
    </dgm:pt>
    <dgm:pt modelId="{BFFC3008-656D-456E-99D6-4993AC90612E}" type="pres">
      <dgm:prSet presAssocID="{88E643D1-A619-4683-ABA5-EC01DB826D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8CBD4E6-1CC7-4E43-BAA9-D2E306131FCE}" type="pres">
      <dgm:prSet presAssocID="{88E643D1-A619-4683-ABA5-EC01DB826DF3}" presName="spaceRect" presStyleCnt="0"/>
      <dgm:spPr/>
    </dgm:pt>
    <dgm:pt modelId="{956E7C0B-8FD2-42A4-9E96-5E3FED9A73AF}" type="pres">
      <dgm:prSet presAssocID="{88E643D1-A619-4683-ABA5-EC01DB826DF3}" presName="textRect" presStyleLbl="revTx" presStyleIdx="3" presStyleCnt="5">
        <dgm:presLayoutVars>
          <dgm:chMax val="1"/>
          <dgm:chPref val="1"/>
        </dgm:presLayoutVars>
      </dgm:prSet>
      <dgm:spPr/>
    </dgm:pt>
    <dgm:pt modelId="{B4487665-F24A-4C0A-A96A-FE01B37EE0BD}" type="pres">
      <dgm:prSet presAssocID="{B9F6B17C-EA9B-4D85-AF34-4752A18AED1C}" presName="sibTrans" presStyleCnt="0"/>
      <dgm:spPr/>
    </dgm:pt>
    <dgm:pt modelId="{42B79652-6E11-454F-9C6D-D8641EDC27A6}" type="pres">
      <dgm:prSet presAssocID="{61277985-A9FD-484B-8879-E62EECF08088}" presName="compNode" presStyleCnt="0"/>
      <dgm:spPr/>
    </dgm:pt>
    <dgm:pt modelId="{78AA6B15-C6F1-4F54-AC19-7BE13C05D295}" type="pres">
      <dgm:prSet presAssocID="{61277985-A9FD-484B-8879-E62EECF080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58A380C3-C6FD-4CC6-A8FD-C840FAF803CC}" type="pres">
      <dgm:prSet presAssocID="{61277985-A9FD-484B-8879-E62EECF08088}" presName="spaceRect" presStyleCnt="0"/>
      <dgm:spPr/>
    </dgm:pt>
    <dgm:pt modelId="{AEC98842-E1F0-4AA6-AA1D-35D24F51858B}" type="pres">
      <dgm:prSet presAssocID="{61277985-A9FD-484B-8879-E62EECF080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BB17109-1FF5-41BC-9374-3CD403A4F8A4}" type="presOf" srcId="{F01D4F99-C6F5-4B77-B213-923FBE1DFD1A}" destId="{F507C08F-BF9B-4CF3-9453-10B85F629BBD}" srcOrd="0" destOrd="0" presId="urn:microsoft.com/office/officeart/2018/2/layout/IconLabelList"/>
    <dgm:cxn modelId="{7A74B20D-6F71-4911-9CE1-4D224E71F2E1}" srcId="{4DAEC7E4-3F9D-4BA5-B3BD-782985E4796F}" destId="{61277985-A9FD-484B-8879-E62EECF08088}" srcOrd="4" destOrd="0" parTransId="{0DFD622F-3F3A-4F81-9C28-65927C46F5EF}" sibTransId="{C9C51760-79D9-45BE-9047-6BA5B81F4FFC}"/>
    <dgm:cxn modelId="{AE7BFD18-9BEB-4CB3-A096-128146BC3C41}" type="presOf" srcId="{4DAEC7E4-3F9D-4BA5-B3BD-782985E4796F}" destId="{629EB8C6-DBEB-4576-A998-F34085CC5505}" srcOrd="0" destOrd="0" presId="urn:microsoft.com/office/officeart/2018/2/layout/IconLabelList"/>
    <dgm:cxn modelId="{8DE0361B-D148-4C95-B2D1-4F7338095B35}" type="presOf" srcId="{EDE56838-AEC7-4ACF-AFB6-B72499C947DD}" destId="{D23237F0-7201-40B0-BC0E-AF3745027F7E}" srcOrd="0" destOrd="0" presId="urn:microsoft.com/office/officeart/2018/2/layout/IconLabelList"/>
    <dgm:cxn modelId="{E7BEC136-548E-4A99-9356-63C0F92D0458}" type="presOf" srcId="{31DB129D-1B20-4244-A44F-95277BE03919}" destId="{9D2D70AA-5F6B-4A75-9C38-8B1E0494192C}" srcOrd="0" destOrd="0" presId="urn:microsoft.com/office/officeart/2018/2/layout/IconLabelList"/>
    <dgm:cxn modelId="{5ED6B93E-6C4A-4C09-A95D-A9A10F13681E}" type="presOf" srcId="{88E643D1-A619-4683-ABA5-EC01DB826DF3}" destId="{956E7C0B-8FD2-42A4-9E96-5E3FED9A73AF}" srcOrd="0" destOrd="0" presId="urn:microsoft.com/office/officeart/2018/2/layout/IconLabelList"/>
    <dgm:cxn modelId="{C940DB61-6CEC-4258-9FFA-919B355966B0}" srcId="{4DAEC7E4-3F9D-4BA5-B3BD-782985E4796F}" destId="{EDE56838-AEC7-4ACF-AFB6-B72499C947DD}" srcOrd="1" destOrd="0" parTransId="{BF29ABFA-B1E3-4C46-979A-5E0ECAEBB95D}" sibTransId="{05F5DCC6-D0C4-4A63-B1BE-658A1A4155E5}"/>
    <dgm:cxn modelId="{ECED4586-A1FA-4FAF-9E43-ACD28D9EDF3F}" srcId="{4DAEC7E4-3F9D-4BA5-B3BD-782985E4796F}" destId="{F01D4F99-C6F5-4B77-B213-923FBE1DFD1A}" srcOrd="2" destOrd="0" parTransId="{7F4FCC77-189F-4C65-9D7D-F0B870EC28AE}" sibTransId="{A65B982C-7610-444A-BA2E-83529E62FFBE}"/>
    <dgm:cxn modelId="{7E0C80B7-3A40-481A-91CF-7F063E87611D}" srcId="{4DAEC7E4-3F9D-4BA5-B3BD-782985E4796F}" destId="{31DB129D-1B20-4244-A44F-95277BE03919}" srcOrd="0" destOrd="0" parTransId="{7AE5CE57-695F-4284-B243-9847068B3F92}" sibTransId="{194652F1-16C0-4962-9933-A31EE633742E}"/>
    <dgm:cxn modelId="{B2EE82E2-5045-41E0-9A98-A9519C3886C1}" srcId="{4DAEC7E4-3F9D-4BA5-B3BD-782985E4796F}" destId="{88E643D1-A619-4683-ABA5-EC01DB826DF3}" srcOrd="3" destOrd="0" parTransId="{B19BDFF2-5448-42A3-88B3-2F605A98D27A}" sibTransId="{B9F6B17C-EA9B-4D85-AF34-4752A18AED1C}"/>
    <dgm:cxn modelId="{409B51E7-2AE7-438F-8400-B81B374B7EAD}" type="presOf" srcId="{61277985-A9FD-484B-8879-E62EECF08088}" destId="{AEC98842-E1F0-4AA6-AA1D-35D24F51858B}" srcOrd="0" destOrd="0" presId="urn:microsoft.com/office/officeart/2018/2/layout/IconLabelList"/>
    <dgm:cxn modelId="{D44B995C-4A25-4DC3-8880-DF4B95504708}" type="presParOf" srcId="{629EB8C6-DBEB-4576-A998-F34085CC5505}" destId="{6C8D933C-F27A-406C-BD2A-B86DF4E2E1F7}" srcOrd="0" destOrd="0" presId="urn:microsoft.com/office/officeart/2018/2/layout/IconLabelList"/>
    <dgm:cxn modelId="{1E4B1DAF-4343-4BCD-95D0-5649FBEE73DD}" type="presParOf" srcId="{6C8D933C-F27A-406C-BD2A-B86DF4E2E1F7}" destId="{B0C01F94-698E-4826-A9A4-479207B35F67}" srcOrd="0" destOrd="0" presId="urn:microsoft.com/office/officeart/2018/2/layout/IconLabelList"/>
    <dgm:cxn modelId="{D1F845EA-FC68-4DCA-B05B-C2211F6FF985}" type="presParOf" srcId="{6C8D933C-F27A-406C-BD2A-B86DF4E2E1F7}" destId="{6E987E28-4BE0-40F0-96A6-984F027195CD}" srcOrd="1" destOrd="0" presId="urn:microsoft.com/office/officeart/2018/2/layout/IconLabelList"/>
    <dgm:cxn modelId="{E32AA591-2478-4650-AB0E-8E39186AC9A0}" type="presParOf" srcId="{6C8D933C-F27A-406C-BD2A-B86DF4E2E1F7}" destId="{9D2D70AA-5F6B-4A75-9C38-8B1E0494192C}" srcOrd="2" destOrd="0" presId="urn:microsoft.com/office/officeart/2018/2/layout/IconLabelList"/>
    <dgm:cxn modelId="{B3085E65-8240-447F-B6D6-1347699E3DDC}" type="presParOf" srcId="{629EB8C6-DBEB-4576-A998-F34085CC5505}" destId="{E5C023F9-FF62-4EFC-84D5-20A939CCE018}" srcOrd="1" destOrd="0" presId="urn:microsoft.com/office/officeart/2018/2/layout/IconLabelList"/>
    <dgm:cxn modelId="{E2E69C98-2AC7-47CB-BD54-7775F065CBE8}" type="presParOf" srcId="{629EB8C6-DBEB-4576-A998-F34085CC5505}" destId="{CEBAD0C3-7ED4-4A57-9181-54BD76E5BE76}" srcOrd="2" destOrd="0" presId="urn:microsoft.com/office/officeart/2018/2/layout/IconLabelList"/>
    <dgm:cxn modelId="{B6195D14-2532-4D9A-A0C7-4D4127C273DC}" type="presParOf" srcId="{CEBAD0C3-7ED4-4A57-9181-54BD76E5BE76}" destId="{B0044293-313E-48D8-A365-BAAE3CA25B77}" srcOrd="0" destOrd="0" presId="urn:microsoft.com/office/officeart/2018/2/layout/IconLabelList"/>
    <dgm:cxn modelId="{CA12DF8C-F6AF-4FD2-84D1-26935EEDECA7}" type="presParOf" srcId="{CEBAD0C3-7ED4-4A57-9181-54BD76E5BE76}" destId="{6347FA1D-A600-460D-90ED-5F62047AB624}" srcOrd="1" destOrd="0" presId="urn:microsoft.com/office/officeart/2018/2/layout/IconLabelList"/>
    <dgm:cxn modelId="{185F8BF7-99AC-4D2F-9D31-C8EA45C8B846}" type="presParOf" srcId="{CEBAD0C3-7ED4-4A57-9181-54BD76E5BE76}" destId="{D23237F0-7201-40B0-BC0E-AF3745027F7E}" srcOrd="2" destOrd="0" presId="urn:microsoft.com/office/officeart/2018/2/layout/IconLabelList"/>
    <dgm:cxn modelId="{640647F5-31A7-449C-90A9-D85E215AC025}" type="presParOf" srcId="{629EB8C6-DBEB-4576-A998-F34085CC5505}" destId="{CDF6D12B-E3B7-4700-8909-E4F8D95DCBA9}" srcOrd="3" destOrd="0" presId="urn:microsoft.com/office/officeart/2018/2/layout/IconLabelList"/>
    <dgm:cxn modelId="{C7DE77EA-5B0E-48B2-B941-2B7414506B32}" type="presParOf" srcId="{629EB8C6-DBEB-4576-A998-F34085CC5505}" destId="{3301819B-A18B-45A7-AC11-22EF342074EC}" srcOrd="4" destOrd="0" presId="urn:microsoft.com/office/officeart/2018/2/layout/IconLabelList"/>
    <dgm:cxn modelId="{254895D6-71AE-4BC9-AA13-F8D64D6D9298}" type="presParOf" srcId="{3301819B-A18B-45A7-AC11-22EF342074EC}" destId="{C5F3EC17-D423-49E8-BB29-E1748EADB695}" srcOrd="0" destOrd="0" presId="urn:microsoft.com/office/officeart/2018/2/layout/IconLabelList"/>
    <dgm:cxn modelId="{4A1D3978-25F6-4DFF-99AB-FC9541803190}" type="presParOf" srcId="{3301819B-A18B-45A7-AC11-22EF342074EC}" destId="{C0E61A58-1A26-4604-A45C-E5641B541A82}" srcOrd="1" destOrd="0" presId="urn:microsoft.com/office/officeart/2018/2/layout/IconLabelList"/>
    <dgm:cxn modelId="{9DBCAFCD-01A8-431F-969F-6A4C9426AF18}" type="presParOf" srcId="{3301819B-A18B-45A7-AC11-22EF342074EC}" destId="{F507C08F-BF9B-4CF3-9453-10B85F629BBD}" srcOrd="2" destOrd="0" presId="urn:microsoft.com/office/officeart/2018/2/layout/IconLabelList"/>
    <dgm:cxn modelId="{181076A8-9DC2-4AFA-A215-54B54A738AFA}" type="presParOf" srcId="{629EB8C6-DBEB-4576-A998-F34085CC5505}" destId="{7F0C3027-E0D1-4F1F-AE2A-F7D779855F8F}" srcOrd="5" destOrd="0" presId="urn:microsoft.com/office/officeart/2018/2/layout/IconLabelList"/>
    <dgm:cxn modelId="{AF5A3AAA-6D25-4E20-B8C0-BC396B0A7D73}" type="presParOf" srcId="{629EB8C6-DBEB-4576-A998-F34085CC5505}" destId="{9099D4C1-8DEB-4CFF-9907-EE6B0941CAEB}" srcOrd="6" destOrd="0" presId="urn:microsoft.com/office/officeart/2018/2/layout/IconLabelList"/>
    <dgm:cxn modelId="{F1700208-A947-4C78-94D8-9D11A901C4DA}" type="presParOf" srcId="{9099D4C1-8DEB-4CFF-9907-EE6B0941CAEB}" destId="{BFFC3008-656D-456E-99D6-4993AC90612E}" srcOrd="0" destOrd="0" presId="urn:microsoft.com/office/officeart/2018/2/layout/IconLabelList"/>
    <dgm:cxn modelId="{FC73C648-5105-4B7D-8EEC-2044CE3046C6}" type="presParOf" srcId="{9099D4C1-8DEB-4CFF-9907-EE6B0941CAEB}" destId="{08CBD4E6-1CC7-4E43-BAA9-D2E306131FCE}" srcOrd="1" destOrd="0" presId="urn:microsoft.com/office/officeart/2018/2/layout/IconLabelList"/>
    <dgm:cxn modelId="{B02DFDE1-DBC2-41AE-8468-3BCD78ED783D}" type="presParOf" srcId="{9099D4C1-8DEB-4CFF-9907-EE6B0941CAEB}" destId="{956E7C0B-8FD2-42A4-9E96-5E3FED9A73AF}" srcOrd="2" destOrd="0" presId="urn:microsoft.com/office/officeart/2018/2/layout/IconLabelList"/>
    <dgm:cxn modelId="{88189D32-94BB-421A-A6FF-462731A1F1A3}" type="presParOf" srcId="{629EB8C6-DBEB-4576-A998-F34085CC5505}" destId="{B4487665-F24A-4C0A-A96A-FE01B37EE0BD}" srcOrd="7" destOrd="0" presId="urn:microsoft.com/office/officeart/2018/2/layout/IconLabelList"/>
    <dgm:cxn modelId="{E639DB49-8787-4CFA-8A37-6EB088EE29B2}" type="presParOf" srcId="{629EB8C6-DBEB-4576-A998-F34085CC5505}" destId="{42B79652-6E11-454F-9C6D-D8641EDC27A6}" srcOrd="8" destOrd="0" presId="urn:microsoft.com/office/officeart/2018/2/layout/IconLabelList"/>
    <dgm:cxn modelId="{B2D62FAD-7582-4E41-8424-0D543782B036}" type="presParOf" srcId="{42B79652-6E11-454F-9C6D-D8641EDC27A6}" destId="{78AA6B15-C6F1-4F54-AC19-7BE13C05D295}" srcOrd="0" destOrd="0" presId="urn:microsoft.com/office/officeart/2018/2/layout/IconLabelList"/>
    <dgm:cxn modelId="{D09D765C-DACF-4575-BA7A-65889AF329D9}" type="presParOf" srcId="{42B79652-6E11-454F-9C6D-D8641EDC27A6}" destId="{58A380C3-C6FD-4CC6-A8FD-C840FAF803CC}" srcOrd="1" destOrd="0" presId="urn:microsoft.com/office/officeart/2018/2/layout/IconLabelList"/>
    <dgm:cxn modelId="{78CB6F22-D390-43C1-92F1-B1F604C9CD95}" type="presParOf" srcId="{42B79652-6E11-454F-9C6D-D8641EDC27A6}" destId="{AEC98842-E1F0-4AA6-AA1D-35D24F51858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CC9D-602F-4C69-B46F-6406EFF92857}">
      <dsp:nvSpPr>
        <dsp:cNvPr id="0" name=""/>
        <dsp:cNvSpPr/>
      </dsp:nvSpPr>
      <dsp:spPr>
        <a:xfrm>
          <a:off x="0" y="1805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398-4F09-4403-800E-008F5E087AC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30BDF-FDB0-49F2-BAB3-48FAD3AC07C5}">
      <dsp:nvSpPr>
        <dsp:cNvPr id="0" name=""/>
        <dsp:cNvSpPr/>
      </dsp:nvSpPr>
      <dsp:spPr>
        <a:xfrm>
          <a:off x="1057183" y="1805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a micro bit? Where do we use it?</a:t>
          </a:r>
        </a:p>
      </dsp:txBody>
      <dsp:txXfrm>
        <a:off x="1057183" y="1805"/>
        <a:ext cx="6344048" cy="915310"/>
      </dsp:txXfrm>
    </dsp:sp>
    <dsp:sp modelId="{7F32494C-D2EA-447F-9ED1-8BA550293765}">
      <dsp:nvSpPr>
        <dsp:cNvPr id="0" name=""/>
        <dsp:cNvSpPr/>
      </dsp:nvSpPr>
      <dsp:spPr>
        <a:xfrm>
          <a:off x="0" y="1145944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C9FC9-E696-49FF-98D5-03180177044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2FEFD-F902-4388-82CF-38233305207B}">
      <dsp:nvSpPr>
        <dsp:cNvPr id="0" name=""/>
        <dsp:cNvSpPr/>
      </dsp:nvSpPr>
      <dsp:spPr>
        <a:xfrm>
          <a:off x="1057183" y="1145944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Setting up your environment and micro:bit</a:t>
          </a:r>
        </a:p>
      </dsp:txBody>
      <dsp:txXfrm>
        <a:off x="1057183" y="1145944"/>
        <a:ext cx="6344048" cy="915310"/>
      </dsp:txXfrm>
    </dsp:sp>
    <dsp:sp modelId="{B7B658D3-C392-4BE5-85ED-13947C594171}">
      <dsp:nvSpPr>
        <dsp:cNvPr id="0" name=""/>
        <dsp:cNvSpPr/>
      </dsp:nvSpPr>
      <dsp:spPr>
        <a:xfrm>
          <a:off x="0" y="2290082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21529-6710-4F15-8BFE-222F78DD39A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B71D1-DCB2-4050-8197-6BBF478AD40D}">
      <dsp:nvSpPr>
        <dsp:cNvPr id="0" name=""/>
        <dsp:cNvSpPr/>
      </dsp:nvSpPr>
      <dsp:spPr>
        <a:xfrm>
          <a:off x="1057183" y="2290082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to Python</a:t>
          </a:r>
        </a:p>
      </dsp:txBody>
      <dsp:txXfrm>
        <a:off x="1057183" y="2290082"/>
        <a:ext cx="6344048" cy="915310"/>
      </dsp:txXfrm>
    </dsp:sp>
    <dsp:sp modelId="{855B898D-A2F6-43E1-BB24-BD3011309F36}">
      <dsp:nvSpPr>
        <dsp:cNvPr id="0" name=""/>
        <dsp:cNvSpPr/>
      </dsp:nvSpPr>
      <dsp:spPr>
        <a:xfrm>
          <a:off x="0" y="3434221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EA20-8719-4734-9558-00537ADBC54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09E3F-718F-4A2D-AD78-25FA2E9011F8}">
      <dsp:nvSpPr>
        <dsp:cNvPr id="0" name=""/>
        <dsp:cNvSpPr/>
      </dsp:nvSpPr>
      <dsp:spPr>
        <a:xfrm>
          <a:off x="1057183" y="3434221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Programming a </a:t>
          </a:r>
          <a:r>
            <a:rPr lang="en-US" sz="2200" kern="1200" dirty="0" err="1"/>
            <a:t>micro:bit</a:t>
          </a:r>
          <a:endParaRPr lang="en-US" sz="2200" kern="1200" dirty="0"/>
        </a:p>
      </dsp:txBody>
      <dsp:txXfrm>
        <a:off x="1057183" y="3434221"/>
        <a:ext cx="6344048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6D6A-D0A1-4D44-92EF-A7D323109DDF}">
      <dsp:nvSpPr>
        <dsp:cNvPr id="0" name=""/>
        <dsp:cNvSpPr/>
      </dsp:nvSpPr>
      <dsp:spPr>
        <a:xfrm>
          <a:off x="0" y="707092"/>
          <a:ext cx="6172199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DC4F9-8842-40C1-9F00-77F74992F04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2566A-15A2-493A-9815-9760BD8362D2}">
      <dsp:nvSpPr>
        <dsp:cNvPr id="0" name=""/>
        <dsp:cNvSpPr/>
      </dsp:nvSpPr>
      <dsp:spPr>
        <a:xfrm>
          <a:off x="1507738" y="707092"/>
          <a:ext cx="46644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>
              <a:hlinkClick xmlns:r="http://schemas.openxmlformats.org/officeDocument/2006/relationships" r:id="rId3"/>
            </a:rPr>
            <a:t>Images — BBC micro:bit MicroPython 1.1.1 documentation (microbit-micropython.readthedocs.io)</a:t>
          </a:r>
          <a:endParaRPr lang="en-US" sz="2200" kern="1200"/>
        </a:p>
      </dsp:txBody>
      <dsp:txXfrm>
        <a:off x="1507738" y="707092"/>
        <a:ext cx="4664461" cy="1305401"/>
      </dsp:txXfrm>
    </dsp:sp>
    <dsp:sp modelId="{B82AFE64-9124-4F3F-9440-A26B337E1FF2}">
      <dsp:nvSpPr>
        <dsp:cNvPr id="0" name=""/>
        <dsp:cNvSpPr/>
      </dsp:nvSpPr>
      <dsp:spPr>
        <a:xfrm>
          <a:off x="0" y="2338844"/>
          <a:ext cx="6172199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8A083-9751-400C-845D-073D541D2F7A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EEA9-0FC8-4AC7-800F-0DBA99ACEC36}">
      <dsp:nvSpPr>
        <dsp:cNvPr id="0" name=""/>
        <dsp:cNvSpPr/>
      </dsp:nvSpPr>
      <dsp:spPr>
        <a:xfrm>
          <a:off x="1507738" y="2338844"/>
          <a:ext cx="46644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https://tinyurl.com/mr3rszy3</a:t>
          </a:r>
        </a:p>
      </dsp:txBody>
      <dsp:txXfrm>
        <a:off x="1507738" y="2338844"/>
        <a:ext cx="46644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01F94-698E-4826-A9A4-479207B35F67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70AA-5F6B-4A75-9C38-8B1E0494192C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Web Development</a:t>
          </a:r>
          <a:endParaRPr lang="en-US" sz="1900" kern="1200"/>
        </a:p>
      </dsp:txBody>
      <dsp:txXfrm>
        <a:off x="127800" y="2355670"/>
        <a:ext cx="1800000" cy="720000"/>
      </dsp:txXfrm>
    </dsp:sp>
    <dsp:sp modelId="{B0044293-313E-48D8-A365-BAAE3CA25B77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237F0-7201-40B0-BC0E-AF3745027F7E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Data Analysis and Visualisation</a:t>
          </a:r>
          <a:endParaRPr lang="en-US" sz="1900" kern="1200"/>
        </a:p>
      </dsp:txBody>
      <dsp:txXfrm>
        <a:off x="2242800" y="2355670"/>
        <a:ext cx="1800000" cy="720000"/>
      </dsp:txXfrm>
    </dsp:sp>
    <dsp:sp modelId="{C5F3EC17-D423-49E8-BB29-E1748EADB695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7C08F-BF9B-4CF3-9453-10B85F629BBD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Machine Learning and AI</a:t>
          </a:r>
          <a:endParaRPr lang="en-US" sz="1900" kern="1200"/>
        </a:p>
      </dsp:txBody>
      <dsp:txXfrm>
        <a:off x="4357800" y="2355670"/>
        <a:ext cx="1800000" cy="720000"/>
      </dsp:txXfrm>
    </dsp:sp>
    <dsp:sp modelId="{BFFC3008-656D-456E-99D6-4993AC90612E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E7C0B-8FD2-42A4-9E96-5E3FED9A73AF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Natural Language Processing</a:t>
          </a:r>
          <a:endParaRPr lang="en-US" sz="1900" kern="1200"/>
        </a:p>
      </dsp:txBody>
      <dsp:txXfrm>
        <a:off x="6472800" y="2355670"/>
        <a:ext cx="1800000" cy="720000"/>
      </dsp:txXfrm>
    </dsp:sp>
    <dsp:sp modelId="{78AA6B15-C6F1-4F54-AC19-7BE13C05D295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98842-E1F0-4AA6-AA1D-35D24F51858B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And much more</a:t>
          </a:r>
          <a:endParaRPr lang="en-US" sz="1900" kern="1200"/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CBC52-9244-443A-9F23-59EDA7BD2553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9F169-27B1-452D-B372-43F97B194B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80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32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214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01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C7F2-5786-7C99-084F-34F6A8F4E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30602-95D5-1AC0-6415-FFCF33D1E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0940-0AC6-4777-6ABD-751D2FE0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EAEC7-60F0-7054-4441-2898490D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4331-96A2-9147-7AE5-73169423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27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51A0-9647-4098-B1D6-36365B20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69BD3-625F-E17D-DD15-6B447A5DE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1586-8319-4289-294B-79FDAB5B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EC58-FCC4-1CE5-08EF-F37D162E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BDB-3F1A-34DE-AF3B-8620E770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17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48228-3ECC-4C1D-0FF1-0617A39F9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D5F35-C063-FEAB-FD40-5E3CDEF75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71690-F491-C448-8BE7-2484CC8B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9EED9-CE80-ACC9-1E35-7F3B0F85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C856-4914-C0D7-28C0-21CEDD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8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4937-0CD5-F349-EEC8-C00C10B9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3865-EF0A-0B1E-3427-4B51C8F9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D7E9-CF47-DC11-B7C5-761AA204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3E30B-0048-9DD5-9906-45931B7A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3542-4336-422C-D68C-0A84A6B0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36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C35F-E992-45CB-1821-F1604287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027CD-8043-6942-255A-30A072A49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CC9B-6E48-83BE-F975-EA92302D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646F-82FE-2AC4-E18B-6622CF57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821A2-1240-C82B-E98C-5821B30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13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F6A8-589D-50B6-1440-0E1668D3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BB4E-2BED-89D6-EE5A-4ABEE2D0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F328-E7DD-50B6-986F-2FD2B59CE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C192D-7DC4-DF83-6474-1B9E7915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2C243-DC7C-188F-75BC-023A82E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34099-8530-C1ED-3670-E86C94C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2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1A56-B64F-E087-04FC-80A24591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B166-286F-D568-2530-934B442E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2EF83-EF0F-9352-8B26-D89C4D752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59E69-9E69-0ED9-A0DA-D42E8F8E8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17597-3323-F2C9-97C2-3DAB099D5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BCF8A-8DC6-8B86-33EA-70269E88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6A17D-46C5-5DFB-5C2D-73FBE624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485BB-6A01-7FCA-0AE1-D21BE5E5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83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2118-648B-8E67-ADF3-754D4AA9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C1138-AD7B-16D1-A790-35167977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D91ED-45C0-FEEA-5B0B-DF525433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0CEE2-E4A3-B5EB-5F6D-D345C6CD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09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53833-602A-8666-324B-567BD302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50915-E3AA-F031-DE1D-8B9A99D8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AA66C-4C0E-7B01-186F-7A37B633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07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465F-D682-0400-73F8-C3C2784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F2AB-E574-7F40-063D-F95143E8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269DA-4095-3783-44F5-1726F5F3E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9823-B8FE-575A-B9A8-55228BB5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99A17-D2C9-50F9-E724-55FE452A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F5F3-F000-723B-4E3E-BCE5F21F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5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D98D-C592-8FD0-11C3-9E551CDE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6086F-FF8D-56F7-8BE7-0B555C52A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E5112-01A2-D40D-FD61-20E398B7D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4EA3D-4386-CD59-A228-73951E2B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4094B-4931-6A98-73F9-F1033D56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CECDA-A3DE-3F66-BACA-EBF4949E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55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B852D-5EAA-18D8-B966-EC21F8B3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D5B6-6F11-651B-1771-C8F908AAC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6D640-363B-31CA-A653-D382C28A1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14B1D-C70B-45B6-AFD3-A9D5CE6685A0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B23F-4CD2-F27D-F149-F559F1AE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6445-B52D-9E00-4711-1FEBD2BF5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24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1D1A7-77AA-AB68-DF7F-2B28AED86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3160113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Girl Power in Engineering and 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8EE58-F9BA-50A1-B456-DC36029EC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661" y="4800601"/>
            <a:ext cx="5179879" cy="452120"/>
          </a:xfrm>
        </p:spPr>
        <p:txBody>
          <a:bodyPr anchor="t">
            <a:normAutofit/>
          </a:bodyPr>
          <a:lstStyle/>
          <a:p>
            <a:pPr algn="l"/>
            <a:r>
              <a:rPr lang="en-AU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r>
              <a:rPr lang="en-AU" dirty="0">
                <a:solidFill>
                  <a:srgbClr val="FFFFFF"/>
                </a:solidFill>
              </a:rPr>
              <a:t> to Micro</a:t>
            </a:r>
            <a:r>
              <a:rPr lang="ar-SY" dirty="0">
                <a:solidFill>
                  <a:srgbClr val="FFFFFF"/>
                </a:solidFill>
              </a:rPr>
              <a:t>:</a:t>
            </a:r>
            <a:r>
              <a:rPr lang="en-AU" dirty="0">
                <a:solidFill>
                  <a:srgbClr val="FFFFFF"/>
                </a:solidFill>
              </a:rPr>
              <a:t>bits in Python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BA7FD0B-1F19-F93F-98BB-0248FCE8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D4762-5ADD-3A57-A95E-6B774F6F90D9}"/>
              </a:ext>
            </a:extLst>
          </p:cNvPr>
          <p:cNvSpPr txBox="1"/>
          <p:nvPr/>
        </p:nvSpPr>
        <p:spPr>
          <a:xfrm>
            <a:off x="1105660" y="5220203"/>
            <a:ext cx="1774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Rama Kaorma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2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7E5DB7-7EA9-EE62-5EEC-A4FA18B1C6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1891"/>
            <a:ext cx="11277600" cy="5554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5B051-1CDF-761A-56B1-F33EF96D0C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68877" y="281703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8AC5F-5716-7C49-DF0C-910C7F0F72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3112" y="3875393"/>
            <a:ext cx="19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94183"/>
                </a:solidFill>
              </a:rPr>
              <a:t>CODE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E03BF-73AE-1A1C-B915-9450230EFD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49000" y="229109"/>
            <a:ext cx="13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145AD-F35D-1511-D4C5-322559BE3D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06928" y="6206108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6E2BD-BA2B-4C3A-2F7B-238AED380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52453" y="6209882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53071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C362-8165-5A00-494F-4D5CBA33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Connecting your microbit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EFAD-3FAB-5155-5023-0D8C7930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5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 use a physical microbit, you need to connect it to your digital environment!</a:t>
            </a: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F9D1E2-6274-D2AB-4C04-5DCB111DF9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440129"/>
            <a:ext cx="12192000" cy="417871"/>
            <a:chOff x="0" y="6440129"/>
            <a:chExt cx="12192000" cy="4178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0F10BE-B633-6723-8EE7-4E3A87B418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40129"/>
              <a:ext cx="12192000" cy="417871"/>
            </a:xfrm>
            <a:prstGeom prst="rect">
              <a:avLst/>
            </a:prstGeom>
            <a:solidFill>
              <a:srgbClr val="094183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1400" dirty="0">
                  <a:latin typeface="Roboto" panose="02000000000000000000" pitchFamily="2" charset="0"/>
                  <a:ea typeface="Roboto" panose="02000000000000000000" pitchFamily="2" charset="0"/>
                </a:rPr>
                <a:t>Intro to microbits - Girl Power Camp</a:t>
              </a:r>
            </a:p>
          </p:txBody>
        </p:sp>
        <p:pic>
          <p:nvPicPr>
            <p:cNvPr id="5" name="Picture 4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703B485-7CC4-3D3F-546E-976EDF7FAE3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73" y="6459140"/>
              <a:ext cx="379848" cy="379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143989-1B61-68BD-A8D6-E2D1E8E94797}"/>
              </a:ext>
            </a:extLst>
          </p:cNvPr>
          <p:cNvSpPr txBox="1"/>
          <p:nvPr/>
        </p:nvSpPr>
        <p:spPr>
          <a:xfrm>
            <a:off x="973394" y="3429000"/>
            <a:ext cx="22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 this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59420-1C32-B36A-9848-C0E81A8FD290}"/>
              </a:ext>
            </a:extLst>
          </p:cNvPr>
          <p:cNvSpPr txBox="1"/>
          <p:nvPr/>
        </p:nvSpPr>
        <p:spPr>
          <a:xfrm>
            <a:off x="4554794" y="3438521"/>
            <a:ext cx="22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Plug in your microbit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D3443-5093-8D62-5983-7947AEF4B222}"/>
              </a:ext>
            </a:extLst>
          </p:cNvPr>
          <p:cNvSpPr txBox="1"/>
          <p:nvPr/>
        </p:nvSpPr>
        <p:spPr>
          <a:xfrm>
            <a:off x="8136194" y="3429000"/>
            <a:ext cx="355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Connect to your digital environment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177632-CE29-954F-D143-01E3F9B9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35075"/>
            <a:ext cx="2172929" cy="417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9C021E-A16A-4419-E43D-BAC61306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21" y="3996814"/>
            <a:ext cx="2791132" cy="1894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D5DD48-D40F-53D2-67D4-93C171580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45" y="4297852"/>
            <a:ext cx="2958304" cy="17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9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4FD63C-1BA8-AC2E-A7EB-13913640B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577E55-6FE5-13AA-A194-18D25361D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AU">
                <a:latin typeface="Roboto" panose="02000000000000000000" pitchFamily="2" charset="0"/>
                <a:ea typeface="Roboto" panose="02000000000000000000" pitchFamily="2" charset="0"/>
              </a:rPr>
              <a:t>A quick intro</a:t>
            </a:r>
          </a:p>
        </p:txBody>
      </p:sp>
      <p:pic>
        <p:nvPicPr>
          <p:cNvPr id="3080" name="Picture 8" descr="Image result for python logo">
            <a:extLst>
              <a:ext uri="{FF2B5EF4-FFF2-40B4-BE49-F238E27FC236}">
                <a16:creationId xmlns:a16="http://schemas.microsoft.com/office/drawing/2014/main" id="{68A37365-C994-FDAE-0D19-F6D540D32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13897" r="21537" b="16834"/>
          <a:stretch/>
        </p:blipFill>
        <p:spPr bwMode="auto">
          <a:xfrm>
            <a:off x="9424029" y="4359033"/>
            <a:ext cx="2123768" cy="24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0768-1300-F1A5-E654-20776CA6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 is a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968D-77B9-96AA-9B79-97535465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used to communicate with a computer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provide a set of instructions to the computer in python!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not the only language out there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use it because it is simple, and serves the intended purpose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07D56-1CE6-5644-BD60-CCD347FB0D2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3D9D022-6B55-8E67-28B5-22D9F9EE77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0768-1300-F1A5-E654-20776CA6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968D-77B9-96AA-9B79-97535465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programming we have a thing called a library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library is like a piece of code that performs tasks for 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Today, we will use the microbit library! 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Import *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Star means ‘all’</a:t>
            </a:r>
          </a:p>
          <a:p>
            <a:pPr marL="0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above line is saying, import all the code from the library called ‘microbit’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07D56-1CE6-5644-BD60-CCD347FB0D2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3D9D022-6B55-8E67-28B5-22D9F9EE77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9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1: Images and Text</a:t>
            </a:r>
          </a:p>
        </p:txBody>
      </p:sp>
    </p:spTree>
    <p:extLst>
      <p:ext uri="{BB962C8B-B14F-4D97-AF65-F5344CB8AC3E}">
        <p14:creationId xmlns:p14="http://schemas.microsoft.com/office/powerpoint/2010/main" val="286167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0296-E0CA-B4E9-A094-4CD4E25A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 with a smile!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8D0A9-7D67-1FD3-3522-0EFF95722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728515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Type the following line into your editor</a:t>
            </a: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AU" sz="2000" dirty="0">
                <a:latin typeface="Consolas" panose="020B0609020204030204" pitchFamily="49" charset="0"/>
                <a:ea typeface="Roboto" panose="02000000000000000000" pitchFamily="2" charset="0"/>
              </a:rPr>
              <a:t>display.show(</a:t>
            </a:r>
            <a:r>
              <a:rPr lang="en-AU" sz="2000" dirty="0" err="1">
                <a:latin typeface="Consolas" panose="020B0609020204030204" pitchFamily="49" charset="0"/>
                <a:ea typeface="Roboto" panose="02000000000000000000" pitchFamily="2" charset="0"/>
              </a:rPr>
              <a:t>Image.HAPPY</a:t>
            </a:r>
            <a:r>
              <a:rPr lang="en-AU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Press “Send to microbit”. Remember, this is where you can find it: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What do you see </a:t>
            </a: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:)</a:t>
            </a: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E5BA61-F553-04FB-A703-A6353EF2B5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3" r="43211"/>
          <a:stretch/>
        </p:blipFill>
        <p:spPr>
          <a:xfrm>
            <a:off x="5386622" y="2650719"/>
            <a:ext cx="5220418" cy="2215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6C1152-151C-850B-3469-DB3BDD5DEC0F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E507562-7AF0-B3D0-D218-67B9476B37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B57D29-C2F0-8B5D-4B9E-11ADABC2BCB6}"/>
              </a:ext>
            </a:extLst>
          </p:cNvPr>
          <p:cNvCxnSpPr/>
          <p:nvPr/>
        </p:nvCxnSpPr>
        <p:spPr>
          <a:xfrm flipH="1">
            <a:off x="9316720" y="2895600"/>
            <a:ext cx="904240" cy="13512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5C174-95F7-804D-4E4D-75811801C45C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479CB203-820A-5827-23CB-B87DEC1DC6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B43DC0-C18D-12A4-93CB-5EEC97909196}"/>
              </a:ext>
            </a:extLst>
          </p:cNvPr>
          <p:cNvGrpSpPr/>
          <p:nvPr/>
        </p:nvGrpSpPr>
        <p:grpSpPr>
          <a:xfrm>
            <a:off x="1642508" y="1643093"/>
            <a:ext cx="8444666" cy="2372934"/>
            <a:chOff x="1469788" y="1056066"/>
            <a:chExt cx="8444666" cy="23729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8FE3F9-0738-D8F5-E6D3-49FB86A2394B}"/>
                </a:ext>
              </a:extLst>
            </p:cNvPr>
            <p:cNvSpPr txBox="1">
              <a:spLocks/>
            </p:cNvSpPr>
            <p:nvPr/>
          </p:nvSpPr>
          <p:spPr>
            <a:xfrm>
              <a:off x="3320614" y="2844225"/>
              <a:ext cx="5835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u="sng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display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.</a:t>
              </a:r>
              <a:r>
                <a:rPr lang="en-AU" sz="3200" u="sng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show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(</a:t>
              </a:r>
              <a:r>
                <a:rPr lang="en-AU" sz="3200" u="sng" dirty="0" err="1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Image.Happy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)</a:t>
              </a:r>
            </a:p>
          </p:txBody>
        </p:sp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DA8E8261-EB16-08A6-4DAB-E7C98E9C791A}"/>
                </a:ext>
              </a:extLst>
            </p:cNvPr>
            <p:cNvSpPr>
              <a:spLocks/>
            </p:cNvSpPr>
            <p:nvPr/>
          </p:nvSpPr>
          <p:spPr>
            <a:xfrm>
              <a:off x="1469788" y="1056066"/>
              <a:ext cx="1838960" cy="1137920"/>
            </a:xfrm>
            <a:prstGeom prst="cloudCallout">
              <a:avLst>
                <a:gd name="adj1" fmla="val 54305"/>
                <a:gd name="adj2" fmla="val 108035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Object</a:t>
              </a:r>
            </a:p>
          </p:txBody>
        </p:sp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97FB728E-E2EE-4B41-FBAC-F9B1AFB5DA94}"/>
                </a:ext>
              </a:extLst>
            </p:cNvPr>
            <p:cNvSpPr>
              <a:spLocks/>
            </p:cNvSpPr>
            <p:nvPr/>
          </p:nvSpPr>
          <p:spPr>
            <a:xfrm>
              <a:off x="4641414" y="1056066"/>
              <a:ext cx="1838960" cy="1137920"/>
            </a:xfrm>
            <a:prstGeom prst="cloudCallout">
              <a:avLst>
                <a:gd name="adj1" fmla="val 1819"/>
                <a:gd name="adj2" fmla="val 109821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Method</a:t>
              </a:r>
            </a:p>
          </p:txBody>
        </p:sp>
        <p:sp>
          <p:nvSpPr>
            <p:cNvPr id="9" name="Thought Bubble: Cloud 8">
              <a:extLst>
                <a:ext uri="{FF2B5EF4-FFF2-40B4-BE49-F238E27FC236}">
                  <a16:creationId xmlns:a16="http://schemas.microsoft.com/office/drawing/2014/main" id="{F68C1C81-6B4A-B68C-804D-3E93C9E71190}"/>
                </a:ext>
              </a:extLst>
            </p:cNvPr>
            <p:cNvSpPr>
              <a:spLocks/>
            </p:cNvSpPr>
            <p:nvPr/>
          </p:nvSpPr>
          <p:spPr>
            <a:xfrm>
              <a:off x="8075494" y="1056066"/>
              <a:ext cx="1838960" cy="1137920"/>
            </a:xfrm>
            <a:prstGeom prst="cloudCallout">
              <a:avLst>
                <a:gd name="adj1" fmla="val -50667"/>
                <a:gd name="adj2" fmla="val 102678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Argument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6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that it!?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these commands: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Image.DUCK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endParaRPr lang="en-AU" sz="1992" kern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then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then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 you see!?</a:t>
            </a:r>
            <a:endParaRPr lang="en-AU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full list</a:t>
            </a:r>
            <a:endParaRPr lang="en-AU" dirty="0">
              <a:solidFill>
                <a:srgbClr val="09418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172" name="Content Placeholder 2">
            <a:extLst>
              <a:ext uri="{FF2B5EF4-FFF2-40B4-BE49-F238E27FC236}">
                <a16:creationId xmlns:a16="http://schemas.microsoft.com/office/drawing/2014/main" id="{BDBAB524-2F8D-D548-E10A-E7227A9FF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3923"/>
              </p:ext>
            </p:extLst>
          </p:nvPr>
        </p:nvGraphicFramePr>
        <p:xfrm>
          <a:off x="838200" y="1690688"/>
          <a:ext cx="6172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52C2822-0C40-35FC-3417-A6F90E83FE2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1248B8B-A9C2-0FA7-9BB7-53C47CEB8A2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7170" name="Picture 2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749BC6C2-37E7-238E-DB5A-9CF4AE6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61" y="2447587"/>
            <a:ext cx="2837539" cy="28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75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E805F02-0745-7F79-3074-FA207274D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EE311-1F34-8ED1-0138-D9050FFF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8AD7D-CAFA-6545-7A23-66D2D5DE7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8A72CA-AB60-666F-EDAA-B52B295AC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63166EE-8340-FDCA-353F-A510ABDB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Tutors!</a:t>
            </a:r>
          </a:p>
        </p:txBody>
      </p:sp>
    </p:spTree>
    <p:extLst>
      <p:ext uri="{BB962C8B-B14F-4D97-AF65-F5344CB8AC3E}">
        <p14:creationId xmlns:p14="http://schemas.microsoft.com/office/powerpoint/2010/main" val="280119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792FB-8681-B4E4-2066-BBF7A149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Two in a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914-AE1F-3A88-77C8-7B559B69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502" y="2757325"/>
            <a:ext cx="8532455" cy="2500941"/>
          </a:xfrm>
        </p:spPr>
        <p:txBody>
          <a:bodyPr>
            <a:normAutofit/>
          </a:bodyPr>
          <a:lstStyle/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doing the following: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 you see?</a:t>
            </a:r>
          </a:p>
        </p:txBody>
      </p:sp>
      <p:pic>
        <p:nvPicPr>
          <p:cNvPr id="7" name="Graphic 6" descr="Arrow Up with solid fill">
            <a:extLst>
              <a:ext uri="{FF2B5EF4-FFF2-40B4-BE49-F238E27FC236}">
                <a16:creationId xmlns:a16="http://schemas.microsoft.com/office/drawing/2014/main" id="{8F546D8E-8446-8D11-86EB-BE12F5B80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9899" y="2755860"/>
            <a:ext cx="1607564" cy="1607564"/>
          </a:xfrm>
          <a:prstGeom prst="rect">
            <a:avLst/>
          </a:prstGeom>
        </p:spPr>
      </p:pic>
      <p:pic>
        <p:nvPicPr>
          <p:cNvPr id="9" name="Graphic 8" descr="Arrow Down with solid fill">
            <a:extLst>
              <a:ext uri="{FF2B5EF4-FFF2-40B4-BE49-F238E27FC236}">
                <a16:creationId xmlns:a16="http://schemas.microsoft.com/office/drawing/2014/main" id="{3AA6039E-FB25-453A-D13C-75A160B3B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203" y="2756834"/>
            <a:ext cx="1606590" cy="1606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618376-1F1C-27A2-E2C6-514E395DAC29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785B98D-28A4-0389-C08D-4211E4CF31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792FB-8681-B4E4-2066-BBF7A149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happy… I want both :( 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914-AE1F-3A88-77C8-7B559B69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07" y="2402189"/>
            <a:ext cx="8532455" cy="250094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problem is that our program is </a:t>
            </a:r>
            <a:r>
              <a:rPr lang="en-US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fast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We need to get our program to pause between the two images.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way to do that is to use the statement: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milliseconds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And we replace ‘milliseconds’ with a number. 1 second = 1000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18376-1F1C-27A2-E2C6-514E395DAC29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785B98D-28A4-0389-C08D-4211E4CF31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Graphic 3" descr="End with solid fill">
            <a:extLst>
              <a:ext uri="{FF2B5EF4-FFF2-40B4-BE49-F238E27FC236}">
                <a16:creationId xmlns:a16="http://schemas.microsoft.com/office/drawing/2014/main" id="{33D9CD57-4783-031E-4C1F-D79AB606C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4788" y="2687243"/>
            <a:ext cx="1930832" cy="19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9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Phew!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the following code: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sleep(</a:t>
            </a:r>
            <a:r>
              <a:rPr lang="en-US" sz="2400" kern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1000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does this code do?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Say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When we want to say something in python, we use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print(“Hello!”)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But for a microbit, we use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display.scroll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“Hello!”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Notice that 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print()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will throw an error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What if we want to display text and an image?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This is done as follows: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display.scroll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“Hello!”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Image.HEART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2: While loops</a:t>
            </a:r>
          </a:p>
        </p:txBody>
      </p:sp>
    </p:spTree>
    <p:extLst>
      <p:ext uri="{BB962C8B-B14F-4D97-AF65-F5344CB8AC3E}">
        <p14:creationId xmlns:p14="http://schemas.microsoft.com/office/powerpoint/2010/main" val="235426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AU" sz="3700" dirty="0">
                <a:latin typeface="Roboto" panose="02000000000000000000" pitchFamily="2" charset="0"/>
                <a:ea typeface="Roboto" panose="02000000000000000000" pitchFamily="2" charset="0"/>
              </a:rPr>
              <a:t>What if I don’t want my code to stop?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7DC6E-37CB-8880-B247-5BFAAFA9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We know how to do things on repeat!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Sometimes we want some code to repeat!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763DC-79A8-8E8A-5CA0-BA2F3C2BD112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B3AE68B-176D-8DD3-6C30-15FE0E0F56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3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think the following code does?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248077"/>
            <a:ext cx="8761243" cy="2794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Image.GIRAFFE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2B9EEF7A-580C-FAC1-988B-D67A2E9BA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7899" y="2390139"/>
            <a:ext cx="2077721" cy="20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7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CAB69-8CEA-9919-7275-639FDF8E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take 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0249-B09A-1B09-1FAA-DB35FAA4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584" y="1805749"/>
            <a:ext cx="9724031" cy="42337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Show a giraffe for 1 second, clear the display for 1 second. Then repeat</a:t>
            </a:r>
          </a:p>
          <a:p>
            <a:pPr marL="0" indent="0">
              <a:buNone/>
            </a:pPr>
            <a:endParaRPr lang="en-AU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Image.GIRAFFE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  <a:endParaRPr lang="en-AU" sz="20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05836-9300-9724-B8D2-7193DD7E5B86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472B513-30EB-673F-91D3-2F5D5856F0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C3E77EC-D661-7E18-2AEB-52EC843466D6}"/>
              </a:ext>
            </a:extLst>
          </p:cNvPr>
          <p:cNvSpPr>
            <a:spLocks/>
          </p:cNvSpPr>
          <p:nvPr/>
        </p:nvSpPr>
        <p:spPr>
          <a:xfrm>
            <a:off x="924104" y="2311900"/>
            <a:ext cx="1838960" cy="1137920"/>
          </a:xfrm>
          <a:prstGeom prst="cloudCallout">
            <a:avLst>
              <a:gd name="adj1" fmla="val 53199"/>
              <a:gd name="adj2" fmla="val 8839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 condition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D5288AF-DAD5-19BA-BC47-945F50C2478A}"/>
              </a:ext>
            </a:extLst>
          </p:cNvPr>
          <p:cNvSpPr/>
          <p:nvPr/>
        </p:nvSpPr>
        <p:spPr>
          <a:xfrm>
            <a:off x="6657339" y="4311418"/>
            <a:ext cx="457200" cy="1652502"/>
          </a:xfrm>
          <a:prstGeom prst="rightBrace">
            <a:avLst>
              <a:gd name="adj1" fmla="val 103333"/>
              <a:gd name="adj2" fmla="val 50000"/>
            </a:avLst>
          </a:prstGeom>
          <a:noFill/>
          <a:ln w="38100">
            <a:solidFill>
              <a:srgbClr val="094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9762-C5AB-0E79-5C34-B010CBBF7452}"/>
              </a:ext>
            </a:extLst>
          </p:cNvPr>
          <p:cNvSpPr txBox="1"/>
          <p:nvPr/>
        </p:nvSpPr>
        <p:spPr>
          <a:xfrm>
            <a:off x="7266939" y="4953003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 to repeat</a:t>
            </a:r>
          </a:p>
        </p:txBody>
      </p:sp>
    </p:spTree>
    <p:extLst>
      <p:ext uri="{BB962C8B-B14F-4D97-AF65-F5344CB8AC3E}">
        <p14:creationId xmlns:p14="http://schemas.microsoft.com/office/powerpoint/2010/main" val="116484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3: Buttons and If Statements</a:t>
            </a:r>
          </a:p>
        </p:txBody>
      </p:sp>
    </p:spTree>
    <p:extLst>
      <p:ext uri="{BB962C8B-B14F-4D97-AF65-F5344CB8AC3E}">
        <p14:creationId xmlns:p14="http://schemas.microsoft.com/office/powerpoint/2010/main" val="380691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7F6A-A36B-E62A-3A92-2B9C5356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Women in tech: The First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3694-4030-3063-3926-F3D22B8D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1232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Augusta Ada King, Countess of Lovelace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English mathematician and writer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She wrote the very first computer program!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Worked with the mathematician Charles Babbage on his mechanical general-purpose computer, the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Analytical Engine.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was a mechanical calculator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Lovelace created an algorithm to calculate the Bernoulli numbers.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doesn’t end here…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B6D56-A1F3-FCCE-6419-9317A0E3A21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AE59CFE-A699-74E5-3A0A-0943B841F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1028" name="Picture 4" descr="Work image">
            <a:extLst>
              <a:ext uri="{FF2B5EF4-FFF2-40B4-BE49-F238E27FC236}">
                <a16:creationId xmlns:a16="http://schemas.microsoft.com/office/drawing/2014/main" id="{69326191-FF97-8241-ECF3-DA64F751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018" y="1690688"/>
            <a:ext cx="2851355" cy="45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7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25597-C4FA-77BA-3A72-D7F19A2F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Buttons on a microbit</a:t>
            </a:r>
          </a:p>
        </p:txBody>
      </p:sp>
      <p:pic>
        <p:nvPicPr>
          <p:cNvPr id="5" name="Picture 2" descr="Photo of a BBC micro:bit with Button A and Button B labelled">
            <a:extLst>
              <a:ext uri="{FF2B5EF4-FFF2-40B4-BE49-F238E27FC236}">
                <a16:creationId xmlns:a16="http://schemas.microsoft.com/office/drawing/2014/main" id="{4EE07EDD-78C4-29A6-546A-817E814B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6439"/>
            <a:ext cx="7225748" cy="48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3CF3-2A9C-3D4D-DAD1-024CEF83A105}"/>
              </a:ext>
            </a:extLst>
          </p:cNvPr>
          <p:cNvSpPr txBox="1"/>
          <p:nvPr/>
        </p:nvSpPr>
        <p:spPr>
          <a:xfrm>
            <a:off x="6867228" y="5790782"/>
            <a:ext cx="339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i="1" dirty="0"/>
              <a:t>Grok, BBC </a:t>
            </a:r>
            <a:r>
              <a:rPr lang="en-AU" i="1" dirty="0" err="1"/>
              <a:t>micro:bit</a:t>
            </a:r>
            <a:r>
              <a:rPr lang="en-AU" i="1" dirty="0"/>
              <a:t> Crash Course</a:t>
            </a:r>
          </a:p>
        </p:txBody>
      </p:sp>
    </p:spTree>
    <p:extLst>
      <p:ext uri="{BB962C8B-B14F-4D97-AF65-F5344CB8AC3E}">
        <p14:creationId xmlns:p14="http://schemas.microsoft.com/office/powerpoint/2010/main" val="3513896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Buttons on a microbit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1" y="2001520"/>
            <a:ext cx="6278880" cy="39928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 microbit library considers these two buttons as two objects: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button_a</a:t>
            </a:r>
            <a:endParaRPr lang="en-US" sz="22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button_b</a:t>
            </a:r>
            <a:endParaRPr lang="en-US" sz="22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They are objects just like 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display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But they have 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different methods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200" b="1" dirty="0">
                <a:latin typeface="Consolas" panose="020B0609020204030204" pitchFamily="49" charset="0"/>
                <a:ea typeface="Roboto" panose="02000000000000000000" pitchFamily="2" charset="0"/>
              </a:rPr>
              <a:t>()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checks if button a has been pressed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2" descr="Photo of a BBC micro:bit with Button A and Button B labelled">
            <a:extLst>
              <a:ext uri="{FF2B5EF4-FFF2-40B4-BE49-F238E27FC236}">
                <a16:creationId xmlns:a16="http://schemas.microsoft.com/office/drawing/2014/main" id="{4387A75A-BDF9-05AC-3978-41051E90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6045" y="2217931"/>
            <a:ext cx="4223252" cy="28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1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9933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 press a button, an image appears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19" y="2113280"/>
            <a:ext cx="7022222" cy="33475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An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statement has the following syntax: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condition is true: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do this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and this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BEF43-16F6-CE76-1159-2B0E076E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576" y="1692829"/>
            <a:ext cx="2708797" cy="45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can’t we see it?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248078"/>
            <a:ext cx="8761243" cy="15764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program is too fast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enough time for us to press the button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 want my program to run forever… what do I use?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F1DF6-A1CB-AEB5-15B6-7EAF876FBC0C}"/>
              </a:ext>
            </a:extLst>
          </p:cNvPr>
          <p:cNvSpPr txBox="1"/>
          <p:nvPr/>
        </p:nvSpPr>
        <p:spPr>
          <a:xfrm>
            <a:off x="1715378" y="4347496"/>
            <a:ext cx="8761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while loop! Try the following: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23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Well not forever…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9" y="2248077"/>
            <a:ext cx="5945262" cy="27947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The duck now doesn’t disappear at all.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want to see the duck only when we’re pressing the button.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should add another condition.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E30AC-20F8-9C51-A9F8-9511AEEC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r="-2" b="-2"/>
          <a:stretch/>
        </p:blipFill>
        <p:spPr>
          <a:xfrm>
            <a:off x="7406640" y="1708539"/>
            <a:ext cx="4317378" cy="40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if-else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645677"/>
            <a:ext cx="8761243" cy="2794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True: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9E7112A-D7F4-D628-D991-D72BD01D710E}"/>
              </a:ext>
            </a:extLst>
          </p:cNvPr>
          <p:cNvSpPr>
            <a:spLocks/>
          </p:cNvSpPr>
          <p:nvPr/>
        </p:nvSpPr>
        <p:spPr>
          <a:xfrm>
            <a:off x="5922824" y="1619290"/>
            <a:ext cx="1838960" cy="1137920"/>
          </a:xfrm>
          <a:prstGeom prst="cloudCallout">
            <a:avLst>
              <a:gd name="adj1" fmla="val -49563"/>
              <a:gd name="adj2" fmla="val 77679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this is true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376B5CC-3D34-5050-020B-A7D55BCAD626}"/>
              </a:ext>
            </a:extLst>
          </p:cNvPr>
          <p:cNvSpPr>
            <a:spLocks/>
          </p:cNvSpPr>
          <p:nvPr/>
        </p:nvSpPr>
        <p:spPr>
          <a:xfrm>
            <a:off x="8557682" y="2383020"/>
            <a:ext cx="1838960" cy="1137920"/>
          </a:xfrm>
          <a:prstGeom prst="cloudCallout">
            <a:avLst>
              <a:gd name="adj1" fmla="val -85475"/>
              <a:gd name="adj2" fmla="val 71429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this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641A36A-9C37-62B8-CC44-18C9DC32CCA4}"/>
              </a:ext>
            </a:extLst>
          </p:cNvPr>
          <p:cNvSpPr>
            <a:spLocks/>
          </p:cNvSpPr>
          <p:nvPr/>
        </p:nvSpPr>
        <p:spPr>
          <a:xfrm>
            <a:off x="324664" y="3777371"/>
            <a:ext cx="1976084" cy="1137920"/>
          </a:xfrm>
          <a:prstGeom prst="cloudCallout">
            <a:avLst>
              <a:gd name="adj1" fmla="val 70878"/>
              <a:gd name="adj2" fmla="val -9821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Otherwise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53BA1894-2B88-F7F0-E8B4-76A05180C59B}"/>
              </a:ext>
            </a:extLst>
          </p:cNvPr>
          <p:cNvSpPr>
            <a:spLocks/>
          </p:cNvSpPr>
          <p:nvPr/>
        </p:nvSpPr>
        <p:spPr>
          <a:xfrm>
            <a:off x="7137594" y="4100791"/>
            <a:ext cx="1838960" cy="1137920"/>
          </a:xfrm>
          <a:prstGeom prst="cloudCallout">
            <a:avLst>
              <a:gd name="adj1" fmla="val -96525"/>
              <a:gd name="adj2" fmla="val -89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this</a:t>
            </a:r>
          </a:p>
        </p:txBody>
      </p:sp>
    </p:spTree>
    <p:extLst>
      <p:ext uri="{BB962C8B-B14F-4D97-AF65-F5344CB8AC3E}">
        <p14:creationId xmlns:p14="http://schemas.microsoft.com/office/powerpoint/2010/main" val="420390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conditions!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7" y="2380157"/>
            <a:ext cx="6421123" cy="1749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If we press A, we want a duck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If we press B, we want a giraffe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Otherwise, clear!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04AC2-C443-71A8-E8AC-93C9C26C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33" y="1798183"/>
            <a:ext cx="4223252" cy="441922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15804F6-0AF7-808E-3EDC-E5CBE969B4BB}"/>
              </a:ext>
            </a:extLst>
          </p:cNvPr>
          <p:cNvGrpSpPr/>
          <p:nvPr/>
        </p:nvGrpSpPr>
        <p:grpSpPr>
          <a:xfrm>
            <a:off x="1319549" y="3892817"/>
            <a:ext cx="4776451" cy="1747520"/>
            <a:chOff x="1319549" y="3892817"/>
            <a:chExt cx="4776451" cy="17475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6C4C09-22F2-7A91-3DC7-4165FF8A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8924" y="5063112"/>
              <a:ext cx="1636144" cy="343903"/>
            </a:xfrm>
            <a:prstGeom prst="rect">
              <a:avLst/>
            </a:prstGeom>
          </p:spPr>
        </p:pic>
        <p:pic>
          <p:nvPicPr>
            <p:cNvPr id="9" name="Graphic 8" descr="Rubber duck with solid fill">
              <a:extLst>
                <a:ext uri="{FF2B5EF4-FFF2-40B4-BE49-F238E27FC236}">
                  <a16:creationId xmlns:a16="http://schemas.microsoft.com/office/drawing/2014/main" id="{A4776717-401C-C840-C9BE-BC382C7E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00094" y="4153214"/>
              <a:ext cx="1117600" cy="1117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E258FA-D155-7468-A63D-C81BF26F9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4" r="1" b="-1"/>
            <a:stretch/>
          </p:blipFill>
          <p:spPr>
            <a:xfrm>
              <a:off x="4504588" y="5063112"/>
              <a:ext cx="1591412" cy="343903"/>
            </a:xfrm>
            <a:prstGeom prst="rect">
              <a:avLst/>
            </a:prstGeom>
          </p:spPr>
        </p:pic>
        <p:pic>
          <p:nvPicPr>
            <p:cNvPr id="14" name="Graphic 13" descr="Wave outline">
              <a:extLst>
                <a:ext uri="{FF2B5EF4-FFF2-40B4-BE49-F238E27FC236}">
                  <a16:creationId xmlns:a16="http://schemas.microsoft.com/office/drawing/2014/main" id="{922EF1EF-2B02-4989-EB44-7893EEB1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549" y="3892817"/>
              <a:ext cx="1747520" cy="1747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133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49528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If-</a:t>
            </a:r>
            <a:r>
              <a:rPr lang="en-AU" sz="4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elif</a:t>
            </a:r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-else statements, when will this be over…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1679117"/>
            <a:ext cx="7113661" cy="394952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When we have multiple conditions, we use 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elif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statement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It has the following structure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if this is true: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elif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 the previous is not true, and this is true: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else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54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4: Music </a:t>
            </a:r>
          </a:p>
        </p:txBody>
      </p:sp>
    </p:spTree>
    <p:extLst>
      <p:ext uri="{BB962C8B-B14F-4D97-AF65-F5344CB8AC3E}">
        <p14:creationId xmlns:p14="http://schemas.microsoft.com/office/powerpoint/2010/main" val="164464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Connecting your headphones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82295A-5A8C-A9C3-9DBB-8D458171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365" y="1966293"/>
            <a:ext cx="11061268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35F55-7D97-9955-577E-C5E2883260E4}"/>
              </a:ext>
            </a:extLst>
          </p:cNvPr>
          <p:cNvSpPr txBox="1"/>
          <p:nvPr/>
        </p:nvSpPr>
        <p:spPr>
          <a:xfrm>
            <a:off x="565365" y="1574310"/>
            <a:ext cx="793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https://makecode.microbit.org/projects/hack-your-headphones/make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1D440-5C76-0A91-B8BB-962463D2959F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6" name="Picture 1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67579DA9-8F25-C876-B2C7-ED29365C82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7F6A-A36B-E62A-3A92-2B9C5356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9001" cy="1325563"/>
          </a:xfrm>
        </p:spPr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Women in tech: The First Software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3694-4030-3063-3926-F3D22B8D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1232" cy="43513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Margaret Elaine Hamilton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American computer scientist, systems engineer and business owner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She invented the term ‘software engineering’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Worked on NASA’s Apollo program (more like saved)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She created a program that identifies what ‘an important task’ is, and when the system gets too many messages, it only does the important ones!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B6D56-A1F3-FCCE-6419-9317A0E3A21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AE59CFE-A699-74E5-3A0A-0943B841F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2050" name="Picture 2" descr="Margaret Hamilton is an American computer scientist, systems engineer ...">
            <a:extLst>
              <a:ext uri="{FF2B5EF4-FFF2-40B4-BE49-F238E27FC236}">
                <a16:creationId xmlns:a16="http://schemas.microsoft.com/office/drawing/2014/main" id="{0DE80B92-22AF-B858-0245-E9ED9D4D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36" y="1825624"/>
            <a:ext cx="350020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2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49528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magical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1538" y="2187087"/>
            <a:ext cx="7113661" cy="32303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import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 music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(music.[song])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music.ODE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music.CHASE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69BABDC-BAE3-7E06-189F-4717C197DCAC}"/>
              </a:ext>
            </a:extLst>
          </p:cNvPr>
          <p:cNvSpPr>
            <a:spLocks/>
          </p:cNvSpPr>
          <p:nvPr/>
        </p:nvSpPr>
        <p:spPr>
          <a:xfrm>
            <a:off x="233224" y="1680280"/>
            <a:ext cx="1838960" cy="1137920"/>
          </a:xfrm>
          <a:prstGeom prst="cloudCallout">
            <a:avLst>
              <a:gd name="adj1" fmla="val 81788"/>
              <a:gd name="adj2" fmla="val 1373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2831B-20B7-AC2E-DD39-DE582A97F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73"/>
          <a:stretch/>
        </p:blipFill>
        <p:spPr>
          <a:xfrm>
            <a:off x="7156412" y="2380451"/>
            <a:ext cx="2199648" cy="3399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ABE4F-A788-03E6-3997-795E8D20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45"/>
          <a:stretch/>
        </p:blipFill>
        <p:spPr>
          <a:xfrm>
            <a:off x="9356060" y="2380451"/>
            <a:ext cx="2199648" cy="30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5: Pixels and Variables </a:t>
            </a:r>
          </a:p>
        </p:txBody>
      </p:sp>
    </p:spTree>
    <p:extLst>
      <p:ext uri="{BB962C8B-B14F-4D97-AF65-F5344CB8AC3E}">
        <p14:creationId xmlns:p14="http://schemas.microsoft.com/office/powerpoint/2010/main" val="134489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Pixel at a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D7603-4C5E-E915-AFA8-97E2DD4D57B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5" name="Picture 1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99E8D50-5C12-5FCD-B904-24D970AF0C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73999E-3919-578F-817B-CE9173FE65AB}"/>
              </a:ext>
            </a:extLst>
          </p:cNvPr>
          <p:cNvGrpSpPr/>
          <p:nvPr/>
        </p:nvGrpSpPr>
        <p:grpSpPr>
          <a:xfrm>
            <a:off x="2979588" y="2112579"/>
            <a:ext cx="6256765" cy="4192805"/>
            <a:chOff x="2979588" y="2112579"/>
            <a:chExt cx="6256765" cy="41928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07ADC4-48D3-41F2-B195-6289322B57D3}"/>
                </a:ext>
              </a:extLst>
            </p:cNvPr>
            <p:cNvGrpSpPr/>
            <p:nvPr/>
          </p:nvGrpSpPr>
          <p:grpSpPr>
            <a:xfrm>
              <a:off x="2979588" y="2112579"/>
              <a:ext cx="6256765" cy="4192805"/>
              <a:chOff x="1751560" y="1280969"/>
              <a:chExt cx="7777531" cy="5211906"/>
            </a:xfrm>
          </p:grpSpPr>
          <p:pic>
            <p:nvPicPr>
              <p:cNvPr id="3" name="Picture 2" descr="Create pixel art - Challenge: create a multicolour picture | Raspberry ...">
                <a:extLst>
                  <a:ext uri="{FF2B5EF4-FFF2-40B4-BE49-F238E27FC236}">
                    <a16:creationId xmlns:a16="http://schemas.microsoft.com/office/drawing/2014/main" id="{4DDBE0DB-1F50-AC0F-D672-70D2469851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32" r="23523"/>
              <a:stretch/>
            </p:blipFill>
            <p:spPr bwMode="auto">
              <a:xfrm>
                <a:off x="2665961" y="1280969"/>
                <a:ext cx="5845897" cy="521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51FFD2-8601-B687-8E54-803DAD62B51C}"/>
                  </a:ext>
                </a:extLst>
              </p:cNvPr>
              <p:cNvSpPr txBox="1"/>
              <p:nvPr/>
            </p:nvSpPr>
            <p:spPr>
              <a:xfrm>
                <a:off x="1751560" y="137024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(1,0)</a:t>
                </a:r>
                <a:endParaRPr lang="en-AU" sz="280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B9C5BB-4E46-DC8A-2E73-E1FB1782D0E1}"/>
                  </a:ext>
                </a:extLst>
              </p:cNvPr>
              <p:cNvSpPr txBox="1"/>
              <p:nvPr/>
            </p:nvSpPr>
            <p:spPr>
              <a:xfrm>
                <a:off x="1827026" y="405694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(4,5)</a:t>
                </a:r>
                <a:endParaRPr lang="en-AU" sz="28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75534-3142-86B9-F052-F5A3DF12767A}"/>
                  </a:ext>
                </a:extLst>
              </p:cNvPr>
              <p:cNvSpPr txBox="1"/>
              <p:nvPr/>
            </p:nvSpPr>
            <p:spPr>
              <a:xfrm>
                <a:off x="8614691" y="496005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(8,7)</a:t>
                </a:r>
                <a:endParaRPr lang="en-AU" sz="28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E5B8A10-6EE2-1B49-BDF3-6D0B74A67259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2665960" y="1631856"/>
                <a:ext cx="1582231" cy="65871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0D94F9C-3B9F-9F0E-BB9A-BA5B3CB81FD1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7699314" y="5221660"/>
                <a:ext cx="915377" cy="699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A9C9FF-F6AF-0B36-E1BE-08CF6F885A9D}"/>
                  </a:ext>
                </a:extLst>
              </p:cNvPr>
              <p:cNvSpPr/>
              <p:nvPr/>
            </p:nvSpPr>
            <p:spPr>
              <a:xfrm>
                <a:off x="4286720" y="2153275"/>
                <a:ext cx="426245" cy="4136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ED4F481-9B96-210C-F94D-7A01539AC90A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2741426" y="4318550"/>
                <a:ext cx="2841495" cy="18165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462EA9-FBC3-DD34-1EB5-5AB8D8F94817}"/>
                </a:ext>
              </a:extLst>
            </p:cNvPr>
            <p:cNvSpPr/>
            <p:nvPr/>
          </p:nvSpPr>
          <p:spPr>
            <a:xfrm>
              <a:off x="6046898" y="4513117"/>
              <a:ext cx="317707" cy="31605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1FBD90-52F8-FC3D-F17A-2DB2277C4ED5}"/>
                </a:ext>
              </a:extLst>
            </p:cNvPr>
            <p:cNvSpPr/>
            <p:nvPr/>
          </p:nvSpPr>
          <p:spPr>
            <a:xfrm>
              <a:off x="7405288" y="5177132"/>
              <a:ext cx="317707" cy="31605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971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63A32-9956-E1A9-FD8D-EB48E1A6E425}"/>
              </a:ext>
            </a:extLst>
          </p:cNvPr>
          <p:cNvSpPr/>
          <p:nvPr/>
        </p:nvSpPr>
        <p:spPr>
          <a:xfrm>
            <a:off x="1264537" y="756706"/>
            <a:ext cx="9662160" cy="53441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718236-5E21-1112-F6E2-08883E9C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80" y="1021564"/>
            <a:ext cx="5906674" cy="4814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07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up a single 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595120" y="2433320"/>
            <a:ext cx="7599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(x, y, brightness)</a:t>
            </a: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Brightness goes from 0 to 9, with 9 being the highest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(0, 0, 9)</a:t>
            </a:r>
          </a:p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(1, 1, 5)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B98D36-CA27-4492-3292-7AC9E41A239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9" name="Picture 1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DAFE2A2-B7FD-2559-037E-9BA3B88FD9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2CBF9DE-E035-4343-12C8-A60DC39D4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2" descr="Free photo: Falling Star - Blue, Falling, Galaxy - Free Download - Jooinn">
            <a:extLst>
              <a:ext uri="{FF2B5EF4-FFF2-40B4-BE49-F238E27FC236}">
                <a16:creationId xmlns:a16="http://schemas.microsoft.com/office/drawing/2014/main" id="{5CE86023-4667-EA50-61ED-401FC6C41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-71110"/>
            <a:ext cx="12318435" cy="6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8A3BB8-8304-E67B-6E39-C15ED6236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D83ACE-2792-5765-CE26-E5EAE6E3945C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287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falling star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68CBD9-4D67-3B34-3D49-12063A516DB6}"/>
              </a:ext>
            </a:extLst>
          </p:cNvPr>
          <p:cNvSpPr txBox="1">
            <a:spLocks/>
          </p:cNvSpPr>
          <p:nvPr/>
        </p:nvSpPr>
        <p:spPr>
          <a:xfrm>
            <a:off x="1097280" y="3418023"/>
            <a:ext cx="10058400" cy="662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diagonal line, for which the brightness keeps increasing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F77712-F38D-8640-E6F0-9534B425EE4E}"/>
              </a:ext>
            </a:extLst>
          </p:cNvPr>
          <p:cNvSpPr txBox="1">
            <a:spLocks/>
          </p:cNvSpPr>
          <p:nvPr/>
        </p:nvSpPr>
        <p:spPr>
          <a:xfrm>
            <a:off x="1209548" y="4095787"/>
            <a:ext cx="9766808" cy="227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(0, 0, 1)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(1, 1, 3)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(2, 2, 5)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(3, 3, 7)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(4, 4, 9)</a:t>
            </a:r>
          </a:p>
        </p:txBody>
      </p:sp>
    </p:spTree>
    <p:extLst>
      <p:ext uri="{BB962C8B-B14F-4D97-AF65-F5344CB8AC3E}">
        <p14:creationId xmlns:p14="http://schemas.microsoft.com/office/powerpoint/2010/main" val="18055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dive into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51654" y="2445504"/>
            <a:ext cx="759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 variable in python is like a box, that has a label, and contains something.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1691C-B314-3357-A6D1-0A8B4931B346}"/>
              </a:ext>
            </a:extLst>
          </p:cNvPr>
          <p:cNvGrpSpPr/>
          <p:nvPr/>
        </p:nvGrpSpPr>
        <p:grpSpPr>
          <a:xfrm>
            <a:off x="9093199" y="2704381"/>
            <a:ext cx="1910081" cy="2949659"/>
            <a:chOff x="9093199" y="2704381"/>
            <a:chExt cx="1910081" cy="2949659"/>
          </a:xfrm>
        </p:grpSpPr>
        <p:pic>
          <p:nvPicPr>
            <p:cNvPr id="12" name="Graphic 11" descr="Filing Box Archive outline">
              <a:extLst>
                <a:ext uri="{FF2B5EF4-FFF2-40B4-BE49-F238E27FC236}">
                  <a16:creationId xmlns:a16="http://schemas.microsoft.com/office/drawing/2014/main" id="{840BC479-A2BF-848F-413F-16EFBA79C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3199" y="3743959"/>
              <a:ext cx="1910081" cy="19100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27EC2A-A8E7-7136-1D84-EA634D717E17}"/>
                </a:ext>
              </a:extLst>
            </p:cNvPr>
            <p:cNvSpPr txBox="1"/>
            <p:nvPr/>
          </p:nvSpPr>
          <p:spPr>
            <a:xfrm>
              <a:off x="9641840" y="4846320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5F4AFB5D-BE47-D093-2C10-A2F2F3B451A5}"/>
                </a:ext>
              </a:extLst>
            </p:cNvPr>
            <p:cNvSpPr/>
            <p:nvPr/>
          </p:nvSpPr>
          <p:spPr>
            <a:xfrm>
              <a:off x="9829799" y="3418840"/>
              <a:ext cx="436880" cy="584200"/>
            </a:xfrm>
            <a:prstGeom prst="downArrow">
              <a:avLst/>
            </a:prstGeom>
            <a:solidFill>
              <a:srgbClr val="094183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6D3E1-DD55-792E-7E21-92A96743904A}"/>
                </a:ext>
              </a:extLst>
            </p:cNvPr>
            <p:cNvSpPr txBox="1"/>
            <p:nvPr/>
          </p:nvSpPr>
          <p:spPr>
            <a:xfrm>
              <a:off x="9829799" y="2704381"/>
              <a:ext cx="609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4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  <a:endParaRPr lang="en-AU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9B7E05-43D9-A745-0037-384364186A16}"/>
              </a:ext>
            </a:extLst>
          </p:cNvPr>
          <p:cNvGrpSpPr/>
          <p:nvPr/>
        </p:nvGrpSpPr>
        <p:grpSpPr>
          <a:xfrm>
            <a:off x="719430" y="3549252"/>
            <a:ext cx="7806828" cy="2131427"/>
            <a:chOff x="719430" y="3549252"/>
            <a:chExt cx="7806828" cy="21314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688D03-0272-09E1-9A90-F0B42B53DE4F}"/>
                </a:ext>
              </a:extLst>
            </p:cNvPr>
            <p:cNvSpPr txBox="1"/>
            <p:nvPr/>
          </p:nvSpPr>
          <p:spPr>
            <a:xfrm>
              <a:off x="1588108" y="4440451"/>
              <a:ext cx="2353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800" dirty="0">
                  <a:latin typeface="Consolas" panose="020B0609020204030204" pitchFamily="49" charset="0"/>
                  <a:ea typeface="Roboto" panose="02000000000000000000" pitchFamily="2" charset="0"/>
                </a:rPr>
                <a:t>Num =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2FC5BB-6A5B-B445-1E94-16ADFE4298BD}"/>
                </a:ext>
              </a:extLst>
            </p:cNvPr>
            <p:cNvSpPr txBox="1"/>
            <p:nvPr/>
          </p:nvSpPr>
          <p:spPr>
            <a:xfrm>
              <a:off x="5110524" y="4448146"/>
              <a:ext cx="28731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800" dirty="0">
                  <a:latin typeface="Consolas" panose="020B0609020204030204" pitchFamily="49" charset="0"/>
                  <a:ea typeface="Roboto" panose="02000000000000000000" pitchFamily="2" charset="0"/>
                </a:rPr>
                <a:t>Name = ‘Rama’</a:t>
              </a:r>
            </a:p>
          </p:txBody>
        </p:sp>
        <p:sp>
          <p:nvSpPr>
            <p:cNvPr id="23" name="Thought Bubble: Cloud 22">
              <a:extLst>
                <a:ext uri="{FF2B5EF4-FFF2-40B4-BE49-F238E27FC236}">
                  <a16:creationId xmlns:a16="http://schemas.microsoft.com/office/drawing/2014/main" id="{35C6120F-689E-DE39-293C-7E6B0B377B97}"/>
                </a:ext>
              </a:extLst>
            </p:cNvPr>
            <p:cNvSpPr/>
            <p:nvPr/>
          </p:nvSpPr>
          <p:spPr>
            <a:xfrm>
              <a:off x="719430" y="5135464"/>
              <a:ext cx="1645920" cy="545215"/>
            </a:xfrm>
            <a:prstGeom prst="cloudCallout">
              <a:avLst>
                <a:gd name="adj1" fmla="val 25859"/>
                <a:gd name="adj2" fmla="val -9962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Variable name</a:t>
              </a:r>
            </a:p>
          </p:txBody>
        </p:sp>
        <p:sp>
          <p:nvSpPr>
            <p:cNvPr id="26" name="Thought Bubble: Cloud 25">
              <a:extLst>
                <a:ext uri="{FF2B5EF4-FFF2-40B4-BE49-F238E27FC236}">
                  <a16:creationId xmlns:a16="http://schemas.microsoft.com/office/drawing/2014/main" id="{CD457D37-AD9B-3A8F-AD7D-D2F21521A040}"/>
                </a:ext>
              </a:extLst>
            </p:cNvPr>
            <p:cNvSpPr/>
            <p:nvPr/>
          </p:nvSpPr>
          <p:spPr>
            <a:xfrm>
              <a:off x="4287564" y="5135464"/>
              <a:ext cx="1645920" cy="545215"/>
            </a:xfrm>
            <a:prstGeom prst="cloudCallout">
              <a:avLst>
                <a:gd name="adj1" fmla="val 25859"/>
                <a:gd name="adj2" fmla="val -9962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Variable name</a:t>
              </a:r>
            </a:p>
          </p:txBody>
        </p:sp>
        <p:sp>
          <p:nvSpPr>
            <p:cNvPr id="27" name="Thought Bubble: Cloud 26">
              <a:extLst>
                <a:ext uri="{FF2B5EF4-FFF2-40B4-BE49-F238E27FC236}">
                  <a16:creationId xmlns:a16="http://schemas.microsoft.com/office/drawing/2014/main" id="{EF833E23-0B79-AD8F-DA32-20087FE5EF48}"/>
                </a:ext>
              </a:extLst>
            </p:cNvPr>
            <p:cNvSpPr/>
            <p:nvPr/>
          </p:nvSpPr>
          <p:spPr>
            <a:xfrm>
              <a:off x="2503497" y="5135463"/>
              <a:ext cx="1645920" cy="545215"/>
            </a:xfrm>
            <a:prstGeom prst="cloudCallout">
              <a:avLst>
                <a:gd name="adj1" fmla="val -20437"/>
                <a:gd name="adj2" fmla="val -10521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8" name="Thought Bubble: Cloud 27">
              <a:extLst>
                <a:ext uri="{FF2B5EF4-FFF2-40B4-BE49-F238E27FC236}">
                  <a16:creationId xmlns:a16="http://schemas.microsoft.com/office/drawing/2014/main" id="{242FD593-7954-4DDD-9CE7-82B49F53E14A}"/>
                </a:ext>
              </a:extLst>
            </p:cNvPr>
            <p:cNvSpPr/>
            <p:nvPr/>
          </p:nvSpPr>
          <p:spPr>
            <a:xfrm>
              <a:off x="6880338" y="5135462"/>
              <a:ext cx="1645920" cy="545215"/>
            </a:xfrm>
            <a:prstGeom prst="cloudCallout">
              <a:avLst>
                <a:gd name="adj1" fmla="val -20437"/>
                <a:gd name="adj2" fmla="val -97759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5750520D-7034-4FE8-3D13-9302F788E341}"/>
                </a:ext>
              </a:extLst>
            </p:cNvPr>
            <p:cNvSpPr/>
            <p:nvPr/>
          </p:nvSpPr>
          <p:spPr>
            <a:xfrm rot="5400000">
              <a:off x="2287574" y="3692799"/>
              <a:ext cx="111760" cy="1510695"/>
            </a:xfrm>
            <a:prstGeom prst="leftBracket">
              <a:avLst/>
            </a:prstGeom>
            <a:noFill/>
            <a:ln w="57150">
              <a:solidFill>
                <a:srgbClr val="094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E0C1E173-DD31-7CA7-C390-4BC98DA0389D}"/>
                </a:ext>
              </a:extLst>
            </p:cNvPr>
            <p:cNvSpPr/>
            <p:nvPr/>
          </p:nvSpPr>
          <p:spPr>
            <a:xfrm rot="5400000">
              <a:off x="6377782" y="3192621"/>
              <a:ext cx="111761" cy="2511053"/>
            </a:xfrm>
            <a:prstGeom prst="leftBracket">
              <a:avLst/>
            </a:prstGeom>
            <a:noFill/>
            <a:ln w="57150">
              <a:solidFill>
                <a:srgbClr val="094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F48A25-CC53-5B96-66F8-77A6584358EB}"/>
                </a:ext>
              </a:extLst>
            </p:cNvPr>
            <p:cNvSpPr txBox="1"/>
            <p:nvPr/>
          </p:nvSpPr>
          <p:spPr>
            <a:xfrm>
              <a:off x="3713524" y="3549252"/>
              <a:ext cx="1148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box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2A86710-6F6F-7E0B-0C46-6329E597C5E9}"/>
                </a:ext>
              </a:extLst>
            </p:cNvPr>
            <p:cNvCxnSpPr>
              <a:cxnSpLocks/>
              <a:stCxn id="33" idx="1"/>
              <a:endCxn id="29" idx="1"/>
            </p:cNvCxnSpPr>
            <p:nvPr/>
          </p:nvCxnSpPr>
          <p:spPr>
            <a:xfrm rot="10800000" flipV="1">
              <a:off x="2343454" y="3733917"/>
              <a:ext cx="1370070" cy="658349"/>
            </a:xfrm>
            <a:prstGeom prst="bentConnector4">
              <a:avLst>
                <a:gd name="adj1" fmla="val 47961"/>
                <a:gd name="adj2" fmla="val 460"/>
              </a:avLst>
            </a:prstGeom>
            <a:ln w="28575">
              <a:solidFill>
                <a:srgbClr val="0941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C666350-150B-68FC-B533-C505836D225F}"/>
                </a:ext>
              </a:extLst>
            </p:cNvPr>
            <p:cNvCxnSpPr>
              <a:stCxn id="33" idx="3"/>
              <a:endCxn id="30" idx="1"/>
            </p:cNvCxnSpPr>
            <p:nvPr/>
          </p:nvCxnSpPr>
          <p:spPr>
            <a:xfrm>
              <a:off x="4861604" y="3733918"/>
              <a:ext cx="1572058" cy="658349"/>
            </a:xfrm>
            <a:prstGeom prst="bentConnector4">
              <a:avLst>
                <a:gd name="adj1" fmla="val 48223"/>
                <a:gd name="adj2" fmla="val 343"/>
              </a:avLst>
            </a:prstGeom>
            <a:ln w="28575">
              <a:solidFill>
                <a:srgbClr val="0941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3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 #1: Don’t repeat yourself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51654" y="2445504"/>
            <a:ext cx="9050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Say you want to display a vertical line on a microbit. You use this code: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x =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 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1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3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This is so repetitive and boring!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1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loops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31334" y="3037394"/>
            <a:ext cx="563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latin typeface="Consolas" panose="020B0609020204030204" pitchFamily="49" charset="0"/>
              </a:rPr>
              <a:t> y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latin typeface="Consolas" panose="020B0609020204030204" pitchFamily="49" charset="0"/>
              </a:rPr>
              <a:t> range(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display.set_pixel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Graphic 4" descr="Hammock with solid fill">
            <a:extLst>
              <a:ext uri="{FF2B5EF4-FFF2-40B4-BE49-F238E27FC236}">
                <a16:creationId xmlns:a16="http://schemas.microsoft.com/office/drawing/2014/main" id="{0FB90EFA-6551-89ED-9EFF-F334934F7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000" y="203735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4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6: Counters	</a:t>
            </a:r>
          </a:p>
        </p:txBody>
      </p:sp>
    </p:spTree>
    <p:extLst>
      <p:ext uri="{BB962C8B-B14F-4D97-AF65-F5344CB8AC3E}">
        <p14:creationId xmlns:p14="http://schemas.microsoft.com/office/powerpoint/2010/main" val="133498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FE66-8B03-3EC2-A8D6-B0092CBA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00734794-B7B3-6430-F8CC-44F4BAF24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660052"/>
              </p:ext>
            </p:extLst>
          </p:nvPr>
        </p:nvGraphicFramePr>
        <p:xfrm>
          <a:off x="838200" y="1825625"/>
          <a:ext cx="74012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8F89F0-64C4-5D44-24FB-1B1ACEC92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33" y="2119152"/>
            <a:ext cx="436528" cy="358577"/>
          </a:xfrm>
          <a:prstGeom prst="rect">
            <a:avLst/>
          </a:prstGeom>
        </p:spPr>
      </p:pic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9D371A3D-E516-804E-01D1-70A43D21F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965" y="2119152"/>
            <a:ext cx="3464130" cy="34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05F1EA-5CE9-0F07-46BC-C0C5AF091425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0" name="Picture 9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926C41A-54EC-3E7A-0085-381F7C6A1D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hat’s the difference?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713174" y="2527590"/>
            <a:ext cx="5382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</a:t>
            </a:r>
            <a:r>
              <a:rPr lang="en-US" sz="2400" dirty="0">
                <a:latin typeface="Consolas" panose="020B0609020204030204" pitchFamily="49" charset="0"/>
              </a:rPr>
              <a:t> music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music.play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music.JUMP_UP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0BBAA-ED4C-0CC9-488F-940D7170D36E}"/>
              </a:ext>
            </a:extLst>
          </p:cNvPr>
          <p:cNvSpPr txBox="1"/>
          <p:nvPr/>
        </p:nvSpPr>
        <p:spPr>
          <a:xfrm>
            <a:off x="6410960" y="2527590"/>
            <a:ext cx="5382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</a:t>
            </a:r>
            <a:r>
              <a:rPr lang="en-US" sz="2400" dirty="0">
                <a:latin typeface="Consolas" panose="020B0609020204030204" pitchFamily="49" charset="0"/>
              </a:rPr>
              <a:t> music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button_a.was_pressed</a:t>
            </a:r>
            <a:r>
              <a:rPr lang="en-US" sz="24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music.play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music.JUMP_UP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52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would that be useful?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771594" y="3013481"/>
            <a:ext cx="679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Say we need to do a little 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A microbit is a computer! It can do all sorts of calculations, + - * /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2B52FF-DA79-C157-883A-48244B2FD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10458" y="1872250"/>
            <a:ext cx="2337228" cy="3323986"/>
            <a:chOff x="8910458" y="1872250"/>
            <a:chExt cx="2337228" cy="33239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76E84F-961F-0BB9-9896-E6FF0798C4E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71300" y="1872250"/>
              <a:ext cx="1371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800" dirty="0">
                  <a:solidFill>
                    <a:schemeClr val="accent1">
                      <a:lumMod val="75000"/>
                    </a:schemeClr>
                  </a:solidFill>
                </a:rPr>
                <a:t>÷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8E175-BD00-3754-534E-D3F1EBF647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10458" y="1898722"/>
              <a:ext cx="914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800" dirty="0">
                  <a:solidFill>
                    <a:schemeClr val="accent1">
                      <a:lumMod val="75000"/>
                    </a:schemeClr>
                  </a:solidFill>
                </a:rPr>
                <a:t>×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63E2D8-0147-BCC6-1681-6A3BEEAC7BB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10458" y="2206886"/>
              <a:ext cx="2337228" cy="2989350"/>
              <a:chOff x="9083178" y="2145250"/>
              <a:chExt cx="2337228" cy="298935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24F68-CB94-7261-5660-92CC4DA09E0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83178" y="2145250"/>
                <a:ext cx="1721026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800" dirty="0">
                    <a:solidFill>
                      <a:schemeClr val="accent1">
                        <a:lumMod val="75000"/>
                      </a:schemeClr>
                    </a:solidFill>
                  </a:rPr>
                  <a:t>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5A74FD-F8E4-0269-5360-D8862F76A1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48806" y="2918609"/>
                <a:ext cx="13716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800" dirty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271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Scenario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944314" y="1769908"/>
            <a:ext cx="6795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I want to press a button for a number of times, then I want my microbit to behave in a specific way.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Here’s an example from Grok: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count =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</a:t>
            </a:r>
          </a:p>
          <a:p>
            <a:pPr marL="0" indent="0">
              <a:buNone/>
            </a:pP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button_a.was_pressed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count +=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button_b.was_pressed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display.show(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Image.HAPPY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sleep(count 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*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167B84-8355-F103-A2C6-6287B1A1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39" y="2213507"/>
            <a:ext cx="3613274" cy="29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3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still, why not just use </a:t>
            </a:r>
            <a:r>
              <a:rPr lang="en-US" sz="4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is_pressed</a:t>
            </a:r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883354" y="2592868"/>
            <a:ext cx="85911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When using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is_pressed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the music never stops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This means that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count will keep incrementing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until we’re not holding the button anymore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That’s cheating :(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Hence, we need to be able to define what a single press 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DED074-E42F-0CB8-AE53-2354C0B4492F}"/>
              </a:ext>
            </a:extLst>
          </p:cNvPr>
          <p:cNvGrpSpPr/>
          <p:nvPr/>
        </p:nvGrpSpPr>
        <p:grpSpPr>
          <a:xfrm>
            <a:off x="9474493" y="2501646"/>
            <a:ext cx="2214880" cy="2214880"/>
            <a:chOff x="9474493" y="2501646"/>
            <a:chExt cx="2214880" cy="2214880"/>
          </a:xfrm>
        </p:grpSpPr>
        <p:pic>
          <p:nvPicPr>
            <p:cNvPr id="4" name="Graphic 3" descr="Traffic light with solid fill">
              <a:extLst>
                <a:ext uri="{FF2B5EF4-FFF2-40B4-BE49-F238E27FC236}">
                  <a16:creationId xmlns:a16="http://schemas.microsoft.com/office/drawing/2014/main" id="{A7E72D75-8973-65B2-6E6D-5DB7093F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74493" y="2501646"/>
              <a:ext cx="2214880" cy="221488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192486-D940-3285-CEE2-F013D247C9B2}"/>
                </a:ext>
              </a:extLst>
            </p:cNvPr>
            <p:cNvSpPr/>
            <p:nvPr/>
          </p:nvSpPr>
          <p:spPr>
            <a:xfrm>
              <a:off x="10383520" y="2897886"/>
              <a:ext cx="386080" cy="4124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C3D4EB-782F-2176-9E46-CB5DB3B188D9}"/>
                </a:ext>
              </a:extLst>
            </p:cNvPr>
            <p:cNvSpPr/>
            <p:nvPr/>
          </p:nvSpPr>
          <p:spPr>
            <a:xfrm>
              <a:off x="10383520" y="3402844"/>
              <a:ext cx="386080" cy="41248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4D8794-EC82-D021-CCB2-F4A9992F8E06}"/>
                </a:ext>
              </a:extLst>
            </p:cNvPr>
            <p:cNvSpPr/>
            <p:nvPr/>
          </p:nvSpPr>
          <p:spPr>
            <a:xfrm>
              <a:off x="10383520" y="3921524"/>
              <a:ext cx="386080" cy="4124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11571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7: All together 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:)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92261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Move a dot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1339-DE9D-24E5-6772-D4B34E8D56A6}"/>
              </a:ext>
            </a:extLst>
          </p:cNvPr>
          <p:cNvSpPr txBox="1">
            <a:spLocks/>
          </p:cNvSpPr>
          <p:nvPr/>
        </p:nvSpPr>
        <p:spPr>
          <a:xfrm>
            <a:off x="1042233" y="2795874"/>
            <a:ext cx="9941319" cy="504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Write a program that moves a dot horizontally.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56E08-9745-EAA8-FB90-C046F2F3DE0B}"/>
              </a:ext>
            </a:extLst>
          </p:cNvPr>
          <p:cNvSpPr txBox="1"/>
          <p:nvPr/>
        </p:nvSpPr>
        <p:spPr>
          <a:xfrm>
            <a:off x="1042233" y="3317757"/>
            <a:ext cx="611074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AU" sz="2800" dirty="0">
                <a:latin typeface="Roboto" panose="02000000000000000000" pitchFamily="2" charset="0"/>
                <a:ea typeface="Roboto" panose="02000000000000000000" pitchFamily="2" charset="0"/>
              </a:rPr>
              <a:t>3 steps: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8D192-CC26-B74A-1CB2-F1EBEF94CED6}"/>
              </a:ext>
            </a:extLst>
          </p:cNvPr>
          <p:cNvSpPr txBox="1">
            <a:spLocks/>
          </p:cNvSpPr>
          <p:nvPr/>
        </p:nvSpPr>
        <p:spPr>
          <a:xfrm>
            <a:off x="1042232" y="3805999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Do we need a loop, an if statement, etc?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A1FC5C-A15F-3217-13F2-B0B5157A16EB}"/>
              </a:ext>
            </a:extLst>
          </p:cNvPr>
          <p:cNvSpPr txBox="1">
            <a:spLocks/>
          </p:cNvSpPr>
          <p:nvPr/>
        </p:nvSpPr>
        <p:spPr>
          <a:xfrm>
            <a:off x="1042231" y="4308787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What changes happen to the display?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27BE04-8D15-AE9A-4471-80C44426C454}"/>
              </a:ext>
            </a:extLst>
          </p:cNvPr>
          <p:cNvSpPr txBox="1">
            <a:spLocks/>
          </p:cNvSpPr>
          <p:nvPr/>
        </p:nvSpPr>
        <p:spPr>
          <a:xfrm>
            <a:off x="1042231" y="4811575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Sleep?</a:t>
            </a:r>
          </a:p>
        </p:txBody>
      </p:sp>
    </p:spTree>
    <p:extLst>
      <p:ext uri="{BB962C8B-B14F-4D97-AF65-F5344CB8AC3E}">
        <p14:creationId xmlns:p14="http://schemas.microsoft.com/office/powerpoint/2010/main" val="25911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Move a dot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A9D6E-7A22-7B40-42D8-085CA69D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2" y="2078462"/>
            <a:ext cx="2072820" cy="175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C878B-980F-158D-D2D5-AD705C1A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113" y="2078462"/>
            <a:ext cx="2057578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A0CF0-15DA-ED7F-6FA5-050DC2B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72" y="2078462"/>
            <a:ext cx="2072820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00F46-674B-77AB-E72B-CF02480EB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273" y="2055600"/>
            <a:ext cx="2072820" cy="176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CCB2B-B86B-7202-7CC6-D384DC78C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474" y="2067030"/>
            <a:ext cx="2072820" cy="1760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5A998-34F6-B2E1-7592-50380B4E71CE}"/>
              </a:ext>
            </a:extLst>
          </p:cNvPr>
          <p:cNvSpPr txBox="1"/>
          <p:nvPr/>
        </p:nvSpPr>
        <p:spPr>
          <a:xfrm>
            <a:off x="290945" y="1602989"/>
            <a:ext cx="26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display.set_pixel</a:t>
            </a:r>
            <a:r>
              <a:rPr lang="en-US" sz="1400" dirty="0">
                <a:latin typeface="Consolas" panose="020B0609020204030204" pitchFamily="49" charset="0"/>
              </a:rPr>
              <a:t>(0,0,9)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EFE32-0A2A-33A9-791D-127C8B07D6BE}"/>
              </a:ext>
            </a:extLst>
          </p:cNvPr>
          <p:cNvSpPr txBox="1"/>
          <p:nvPr/>
        </p:nvSpPr>
        <p:spPr>
          <a:xfrm>
            <a:off x="2904113" y="1616918"/>
            <a:ext cx="26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display.set_pixel</a:t>
            </a:r>
            <a:r>
              <a:rPr lang="en-US" sz="1400" dirty="0">
                <a:latin typeface="Consolas" panose="020B0609020204030204" pitchFamily="49" charset="0"/>
              </a:rPr>
              <a:t>(1,0,9)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CDC8-21C1-8647-5D3A-D7F9C3E842B3}"/>
              </a:ext>
            </a:extLst>
          </p:cNvPr>
          <p:cNvSpPr txBox="1"/>
          <p:nvPr/>
        </p:nvSpPr>
        <p:spPr>
          <a:xfrm>
            <a:off x="6087008" y="1616919"/>
            <a:ext cx="43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3D2F0-F95D-8314-9B38-19E07D4719E0}"/>
              </a:ext>
            </a:extLst>
          </p:cNvPr>
          <p:cNvSpPr txBox="1"/>
          <p:nvPr/>
        </p:nvSpPr>
        <p:spPr>
          <a:xfrm>
            <a:off x="728479" y="4443692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Set a pixel, wait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D999A-68B7-C641-1BDE-6FFE1780F69D}"/>
              </a:ext>
            </a:extLst>
          </p:cNvPr>
          <p:cNvSpPr txBox="1"/>
          <p:nvPr/>
        </p:nvSpPr>
        <p:spPr>
          <a:xfrm>
            <a:off x="728478" y="4840972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E2B0A-06EA-5515-8F81-54BD2A97A1C4}"/>
              </a:ext>
            </a:extLst>
          </p:cNvPr>
          <p:cNvSpPr txBox="1"/>
          <p:nvPr/>
        </p:nvSpPr>
        <p:spPr>
          <a:xfrm>
            <a:off x="728477" y="5256225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Set another pixel, wait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E171B-81CE-C7C7-B430-DD047EADBA30}"/>
              </a:ext>
            </a:extLst>
          </p:cNvPr>
          <p:cNvSpPr txBox="1"/>
          <p:nvPr/>
        </p:nvSpPr>
        <p:spPr>
          <a:xfrm>
            <a:off x="728476" y="5671478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And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84267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Here’s the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135388" y="2114970"/>
            <a:ext cx="67950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True: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display.set_pixel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x +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AU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Graphic 3" descr="Programmer female outline">
            <a:extLst>
              <a:ext uri="{FF2B5EF4-FFF2-40B4-BE49-F238E27FC236}">
                <a16:creationId xmlns:a16="http://schemas.microsoft.com/office/drawing/2014/main" id="{5F41016D-7798-35B8-3EC2-9B943C3AC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67" y="2459194"/>
            <a:ext cx="2474121" cy="24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2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little fix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135387" y="2114970"/>
            <a:ext cx="1028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Notice that currently, when our program lights up the last pixel, it returns an error.  This is because there is no coordinate x &gt; 4, only the coordinates x = 0, 1, 2, 3, 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A8ABB-EA84-BF5D-E1AB-BC0D6FBC7330}"/>
              </a:ext>
            </a:extLst>
          </p:cNvPr>
          <p:cNvSpPr txBox="1"/>
          <p:nvPr/>
        </p:nvSpPr>
        <p:spPr>
          <a:xfrm>
            <a:off x="1135386" y="3706339"/>
            <a:ext cx="10280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How can we fix this?</a:t>
            </a:r>
          </a:p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can add an if statement that checks if x &gt; 4, and if so, reset x to 0!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8D336-1E52-2C34-6F8D-4C6D0E5B50B0}"/>
              </a:ext>
            </a:extLst>
          </p:cNvPr>
          <p:cNvSpPr txBox="1"/>
          <p:nvPr/>
        </p:nvSpPr>
        <p:spPr>
          <a:xfrm>
            <a:off x="1135386" y="4880085"/>
            <a:ext cx="6110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Try doing that now!</a:t>
            </a:r>
          </a:p>
        </p:txBody>
      </p:sp>
    </p:spTree>
    <p:extLst>
      <p:ext uri="{BB962C8B-B14F-4D97-AF65-F5344CB8AC3E}">
        <p14:creationId xmlns:p14="http://schemas.microsoft.com/office/powerpoint/2010/main" val="250086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9A5-302E-D6CB-A221-79D4AFC6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Grok Academy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6E530-84EA-1288-2AF8-554078408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28D6-E7F5-8701-8245-34DE787A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This workshop has been created based on the </a:t>
            </a:r>
            <a:r>
              <a:rPr lang="en-AU" sz="1800" i="1" dirty="0">
                <a:latin typeface="Roboto" panose="02000000000000000000" pitchFamily="2" charset="0"/>
                <a:ea typeface="Roboto" panose="02000000000000000000" pitchFamily="2" charset="0"/>
              </a:rPr>
              <a:t>BBC </a:t>
            </a:r>
            <a:r>
              <a:rPr lang="en-AU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AU" sz="1800" i="1" dirty="0">
                <a:latin typeface="Roboto" panose="02000000000000000000" pitchFamily="2" charset="0"/>
                <a:ea typeface="Roboto" panose="02000000000000000000" pitchFamily="2" charset="0"/>
              </a:rPr>
              <a:t> Crash Course</a:t>
            </a: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 on Grok Academy</a:t>
            </a:r>
          </a:p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Check it out here: </a:t>
            </a:r>
          </a:p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https://groklearning.com/learn/microbit-crash-course/1/0/?ignore_lc=true</a:t>
            </a:r>
          </a:p>
        </p:txBody>
      </p:sp>
    </p:spTree>
    <p:extLst>
      <p:ext uri="{BB962C8B-B14F-4D97-AF65-F5344CB8AC3E}">
        <p14:creationId xmlns:p14="http://schemas.microsoft.com/office/powerpoint/2010/main" val="150901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3542-AA15-186C-28C7-79499F40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 </a:t>
            </a:r>
            <a:r>
              <a:rPr lang="en-AU" dirty="0" err="1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D8B4-68F6-5E9D-ABA6-554E76D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45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is a board of lights tiny lights, called pixels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is used to create patterns and pictures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What is an example of a big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??</a:t>
            </a: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picture containing antenna, outdoor, pole&#10;&#10;Description automatically generated">
            <a:extLst>
              <a:ext uri="{FF2B5EF4-FFF2-40B4-BE49-F238E27FC236}">
                <a16:creationId xmlns:a16="http://schemas.microsoft.com/office/drawing/2014/main" id="{183A4158-3451-AD10-D8CD-8808A4FBE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9" r="20223"/>
          <a:stretch/>
        </p:blipFill>
        <p:spPr>
          <a:xfrm>
            <a:off x="8158317" y="1690688"/>
            <a:ext cx="3195483" cy="3227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0A87D2-40B0-632A-F414-C6D39BCF3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9" name="Picture 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E0DD574-C3EB-9664-3306-BF1B7C1A277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3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984A-0BBA-DB83-42B9-7B461225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used python to program a microbit, but the language is used to do a lot more!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3C0AFFA-E1B2-A2AB-8C88-DB4DFD625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3110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8F18820-B361-DF44-CEED-1109C8966AA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D1F0413-D80F-B077-6641-848311DA946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1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and good luck!</a:t>
            </a:r>
          </a:p>
        </p:txBody>
      </p:sp>
    </p:spTree>
    <p:extLst>
      <p:ext uri="{BB962C8B-B14F-4D97-AF65-F5344CB8AC3E}">
        <p14:creationId xmlns:p14="http://schemas.microsoft.com/office/powerpoint/2010/main" val="95261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A109-40C0-E820-40F1-D7179E6D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up your environment on microbit.org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A11C-91D2-7DC6-3A45-D6AB7A2C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own online editor specifically for microbits!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AAF78-928D-1DA2-C5CB-95A28956575A}"/>
              </a:ext>
            </a:extLst>
          </p:cNvPr>
          <p:cNvSpPr/>
          <p:nvPr/>
        </p:nvSpPr>
        <p:spPr>
          <a:xfrm>
            <a:off x="9994552" y="4757952"/>
            <a:ext cx="1693532" cy="1693532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3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2BEBA8-DF7E-FF34-BE37-2BF396F39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5989"/>
            <a:ext cx="11277600" cy="552602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3346D56-69BF-9A16-7D20-BA280894F8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42555" y="1061884"/>
            <a:ext cx="786580" cy="3441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D8AD56-1BD8-0F07-9E89-B8666193B9A1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" idx="3"/>
          </p:cNvCxnSpPr>
          <p:nvPr/>
        </p:nvCxnSpPr>
        <p:spPr>
          <a:xfrm flipV="1">
            <a:off x="6336890" y="1355616"/>
            <a:ext cx="2420857" cy="11712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8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4C2F08-7E71-09D2-66B0-73B1696839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0084"/>
            <a:ext cx="11277600" cy="54978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7D2F95-AE1A-070B-2274-9EA9A4E4CFD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4817806" y="1514168"/>
            <a:ext cx="1465007" cy="7275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9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girlpower-unimelb</Template>
  <TotalTime>365</TotalTime>
  <Words>2350</Words>
  <Application>Microsoft Office PowerPoint</Application>
  <PresentationFormat>Widescreen</PresentationFormat>
  <Paragraphs>375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Girl Power in Engineering and IT</vt:lpstr>
      <vt:lpstr>Tutors!</vt:lpstr>
      <vt:lpstr>Women in tech: The First Programmer</vt:lpstr>
      <vt:lpstr>Women in tech: The First Software Engineer</vt:lpstr>
      <vt:lpstr>Outline</vt:lpstr>
      <vt:lpstr>What is a Micro:bit?</vt:lpstr>
      <vt:lpstr>Setting up your environment on microbit.org</vt:lpstr>
      <vt:lpstr>PowerPoint Presentation</vt:lpstr>
      <vt:lpstr>PowerPoint Presentation</vt:lpstr>
      <vt:lpstr>PowerPoint Presentation</vt:lpstr>
      <vt:lpstr>Connecting your microbit</vt:lpstr>
      <vt:lpstr>Python</vt:lpstr>
      <vt:lpstr>Python is a programming language</vt:lpstr>
      <vt:lpstr>What is a library?</vt:lpstr>
      <vt:lpstr>Part 1: Images and Text</vt:lpstr>
      <vt:lpstr>Start with a smile!</vt:lpstr>
      <vt:lpstr>PowerPoint Presentation</vt:lpstr>
      <vt:lpstr>Is that it!?</vt:lpstr>
      <vt:lpstr>The full list</vt:lpstr>
      <vt:lpstr>Two in a row</vt:lpstr>
      <vt:lpstr>Not happy… I want both :( </vt:lpstr>
      <vt:lpstr>Phew!</vt:lpstr>
      <vt:lpstr>Say something</vt:lpstr>
      <vt:lpstr>Combination</vt:lpstr>
      <vt:lpstr>Part 2: While loops</vt:lpstr>
      <vt:lpstr>What if I don’t want my code to stop?</vt:lpstr>
      <vt:lpstr>What do you think the following code does?</vt:lpstr>
      <vt:lpstr>Let’s take a closer look</vt:lpstr>
      <vt:lpstr>Part 3: Buttons and If Statements</vt:lpstr>
      <vt:lpstr>Buttons on a microbit</vt:lpstr>
      <vt:lpstr>Buttons on a microbit</vt:lpstr>
      <vt:lpstr>If I press a button, an image appears</vt:lpstr>
      <vt:lpstr>Why can’t we see it?</vt:lpstr>
      <vt:lpstr>Well not forever…</vt:lpstr>
      <vt:lpstr>if-else statement</vt:lpstr>
      <vt:lpstr>More conditions!</vt:lpstr>
      <vt:lpstr>If-elif-else statements, when will this be over…</vt:lpstr>
      <vt:lpstr>Part 4: Music </vt:lpstr>
      <vt:lpstr>Connecting your headphones </vt:lpstr>
      <vt:lpstr>The magical statement</vt:lpstr>
      <vt:lpstr>Part 5: Pixels and Variables </vt:lpstr>
      <vt:lpstr>1 Pixel at a time</vt:lpstr>
      <vt:lpstr>PowerPoint Presentation</vt:lpstr>
      <vt:lpstr>Light up a single pixel</vt:lpstr>
      <vt:lpstr>PowerPoint Presentation</vt:lpstr>
      <vt:lpstr>A dive into variables</vt:lpstr>
      <vt:lpstr>Rule #1: Don’t repeat yourself</vt:lpstr>
      <vt:lpstr>For loops</vt:lpstr>
      <vt:lpstr>Part 6: Counters </vt:lpstr>
      <vt:lpstr>What’s the difference?</vt:lpstr>
      <vt:lpstr>When would that be useful?</vt:lpstr>
      <vt:lpstr>Scenario</vt:lpstr>
      <vt:lpstr>But still, why not just use is_pressed?</vt:lpstr>
      <vt:lpstr>Part 7: All together :) </vt:lpstr>
      <vt:lpstr>Move a dot</vt:lpstr>
      <vt:lpstr>Move a dot</vt:lpstr>
      <vt:lpstr>Here’s the code</vt:lpstr>
      <vt:lpstr>One little fix</vt:lpstr>
      <vt:lpstr>Grok Academy</vt:lpstr>
      <vt:lpstr>We used python to program a microbit, but the language is used to do a lot more!</vt:lpstr>
      <vt:lpstr>Thank you and 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 Power in Engineering and IT</dc:title>
  <dc:creator>Rama Kaorma</dc:creator>
  <cp:lastModifiedBy>Rama Kaorma</cp:lastModifiedBy>
  <cp:revision>2</cp:revision>
  <dcterms:created xsi:type="dcterms:W3CDTF">2023-06-27T05:16:18Z</dcterms:created>
  <dcterms:modified xsi:type="dcterms:W3CDTF">2024-07-22T08:01:07Z</dcterms:modified>
</cp:coreProperties>
</file>